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Montserrat"/>
      <p:regular r:id="rId21"/>
      <p:bold r:id="rId22"/>
      <p:italic r:id="rId23"/>
      <p:boldItalic r:id="rId24"/>
    </p:embeddedFont>
    <p:embeddedFont>
      <p:font typeface="Sarala"/>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Sarala-bold.fntdata"/><Relationship Id="rId25" Type="http://schemas.openxmlformats.org/officeDocument/2006/relationships/font" Target="fonts/Sarala-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gif>
</file>

<file path=ppt/media/image11.gif>
</file>

<file path=ppt/media/image2.png>
</file>

<file path=ppt/media/image3.gif>
</file>

<file path=ppt/media/image4.gif>
</file>

<file path=ppt/media/image5.pn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889fcc274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889fcc274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71fdc4dfea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71fdc4dfea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71fdc4df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71fdc4df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d6a8c70204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d6a8c70204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d6a8c70204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d6a8c70204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71fdc4dfea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71fdc4dfea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71fdc4dfea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71fdc4dfea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89c9ac616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89c9ac616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889fcc274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889fcc274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70e318683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70e318683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71fdc4dfe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71fdc4dfe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71fdc4dfea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71fdc4dfe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71fdc4dfea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71fdc4dfea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71fdc4dfe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71fdc4dfe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71fdc4dfe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71fdc4dfe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71fdc4dfe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71fdc4dfe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www.freepik.com/home" TargetMode="External"/><Relationship Id="rId5" Type="http://schemas.openxmlformats.org/officeDocument/2006/relationships/hyperlink" Target="https://stories.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0"/>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idx="1" type="subTitle"/>
          </p:nvPr>
        </p:nvSpPr>
        <p:spPr>
          <a:xfrm>
            <a:off x="600663" y="3049987"/>
            <a:ext cx="3771000" cy="411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350"/>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11" name="Google Shape;11;p2"/>
          <p:cNvSpPr/>
          <p:nvPr/>
        </p:nvSpPr>
        <p:spPr>
          <a:xfrm>
            <a:off x="8430775" y="0"/>
            <a:ext cx="713100" cy="35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570800" y="980253"/>
            <a:ext cx="3720000" cy="22065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SzPts val="5200"/>
              <a:buFont typeface="Sarala"/>
              <a:buNone/>
              <a:defRPr sz="5200"/>
            </a:lvl1pPr>
            <a:lvl2pPr lvl="1">
              <a:lnSpc>
                <a:spcPct val="90000"/>
              </a:lnSpc>
              <a:spcBef>
                <a:spcPts val="0"/>
              </a:spcBef>
              <a:spcAft>
                <a:spcPts val="0"/>
              </a:spcAft>
              <a:buSzPts val="5200"/>
              <a:buNone/>
              <a:defRPr sz="5200"/>
            </a:lvl2pPr>
            <a:lvl3pPr lvl="2">
              <a:lnSpc>
                <a:spcPct val="90000"/>
              </a:lnSpc>
              <a:spcBef>
                <a:spcPts val="0"/>
              </a:spcBef>
              <a:spcAft>
                <a:spcPts val="0"/>
              </a:spcAft>
              <a:buSzPts val="5200"/>
              <a:buNone/>
              <a:defRPr sz="5200"/>
            </a:lvl3pPr>
            <a:lvl4pPr lvl="3">
              <a:lnSpc>
                <a:spcPct val="90000"/>
              </a:lnSpc>
              <a:spcBef>
                <a:spcPts val="0"/>
              </a:spcBef>
              <a:spcAft>
                <a:spcPts val="0"/>
              </a:spcAft>
              <a:buSzPts val="5200"/>
              <a:buNone/>
              <a:defRPr sz="5200"/>
            </a:lvl4pPr>
            <a:lvl5pPr lvl="4">
              <a:lnSpc>
                <a:spcPct val="90000"/>
              </a:lnSpc>
              <a:spcBef>
                <a:spcPts val="0"/>
              </a:spcBef>
              <a:spcAft>
                <a:spcPts val="0"/>
              </a:spcAft>
              <a:buSzPts val="5200"/>
              <a:buNone/>
              <a:defRPr sz="5200"/>
            </a:lvl5pPr>
            <a:lvl6pPr lvl="5">
              <a:lnSpc>
                <a:spcPct val="90000"/>
              </a:lnSpc>
              <a:spcBef>
                <a:spcPts val="0"/>
              </a:spcBef>
              <a:spcAft>
                <a:spcPts val="0"/>
              </a:spcAft>
              <a:buSzPts val="5200"/>
              <a:buNone/>
              <a:defRPr sz="5200"/>
            </a:lvl6pPr>
            <a:lvl7pPr lvl="6">
              <a:lnSpc>
                <a:spcPct val="90000"/>
              </a:lnSpc>
              <a:spcBef>
                <a:spcPts val="0"/>
              </a:spcBef>
              <a:spcAft>
                <a:spcPts val="0"/>
              </a:spcAft>
              <a:buSzPts val="5200"/>
              <a:buNone/>
              <a:defRPr sz="5200"/>
            </a:lvl7pPr>
            <a:lvl8pPr lvl="7">
              <a:lnSpc>
                <a:spcPct val="90000"/>
              </a:lnSpc>
              <a:spcBef>
                <a:spcPts val="0"/>
              </a:spcBef>
              <a:spcAft>
                <a:spcPts val="0"/>
              </a:spcAft>
              <a:buSzPts val="5200"/>
              <a:buNone/>
              <a:defRPr sz="5200"/>
            </a:lvl8pPr>
            <a:lvl9pPr lvl="8">
              <a:lnSpc>
                <a:spcPct val="90000"/>
              </a:lnSpc>
              <a:spcBef>
                <a:spcPts val="0"/>
              </a:spcBef>
              <a:spcAft>
                <a:spcPts val="0"/>
              </a:spcAft>
              <a:buSzPts val="5200"/>
              <a:buNone/>
              <a:defRPr sz="5200"/>
            </a:lvl9pPr>
          </a:lstStyle>
          <a:p/>
        </p:txBody>
      </p:sp>
      <p:sp>
        <p:nvSpPr>
          <p:cNvPr id="13" name="Google Shape;13;p2"/>
          <p:cNvSpPr/>
          <p:nvPr/>
        </p:nvSpPr>
        <p:spPr>
          <a:xfrm>
            <a:off x="125" y="4063975"/>
            <a:ext cx="2175600" cy="723600"/>
          </a:xfrm>
          <a:prstGeom prst="rect">
            <a:avLst/>
          </a:prstGeom>
          <a:solidFill>
            <a:srgbClr val="F6B1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13225" y="0"/>
            <a:ext cx="4178400" cy="356400"/>
          </a:xfrm>
          <a:prstGeom prst="rect">
            <a:avLst/>
          </a:prstGeom>
          <a:solidFill>
            <a:srgbClr val="F6B1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430775" y="0"/>
            <a:ext cx="713100" cy="356400"/>
          </a:xfrm>
          <a:prstGeom prst="rect">
            <a:avLst/>
          </a:prstGeom>
          <a:solidFill>
            <a:srgbClr val="FF72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853800" y="4787100"/>
            <a:ext cx="2290500" cy="356400"/>
          </a:xfrm>
          <a:prstGeom prst="rect">
            <a:avLst/>
          </a:prstGeom>
          <a:solidFill>
            <a:srgbClr val="F6B1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 name="Shape 62"/>
        <p:cNvGrpSpPr/>
        <p:nvPr/>
      </p:nvGrpSpPr>
      <p:grpSpPr>
        <a:xfrm>
          <a:off x="0" y="0"/>
          <a:ext cx="0" cy="0"/>
          <a:chOff x="0" y="0"/>
          <a:chExt cx="0" cy="0"/>
        </a:xfrm>
      </p:grpSpPr>
      <p:sp>
        <p:nvSpPr>
          <p:cNvPr id="63" name="Google Shape;63;p11"/>
          <p:cNvSpPr txBox="1"/>
          <p:nvPr>
            <p:ph hasCustomPrompt="1" type="title"/>
          </p:nvPr>
        </p:nvSpPr>
        <p:spPr>
          <a:xfrm>
            <a:off x="1946840" y="1774892"/>
            <a:ext cx="6619800" cy="1449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7200"/>
              <a:buNone/>
              <a:defRPr sz="8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4" name="Google Shape;64;p11"/>
          <p:cNvSpPr txBox="1"/>
          <p:nvPr>
            <p:ph idx="1" type="body"/>
          </p:nvPr>
        </p:nvSpPr>
        <p:spPr>
          <a:xfrm>
            <a:off x="1900825" y="3105792"/>
            <a:ext cx="6619800" cy="375300"/>
          </a:xfrm>
          <a:prstGeom prst="rect">
            <a:avLst/>
          </a:prstGeom>
        </p:spPr>
        <p:txBody>
          <a:bodyPr anchorCtr="0" anchor="t" bIns="91425" lIns="91425" spcFirstLastPara="1" rIns="91425" wrap="square" tIns="91425">
            <a:noAutofit/>
          </a:bodyPr>
          <a:lstStyle>
            <a:lvl1pPr indent="-317500" lvl="0" marL="457200" algn="r">
              <a:spcBef>
                <a:spcPts val="0"/>
              </a:spcBef>
              <a:spcAft>
                <a:spcPts val="0"/>
              </a:spcAft>
              <a:buSzPts val="1400"/>
              <a:buChar char="●"/>
              <a:defRPr/>
            </a:lvl1pPr>
            <a:lvl2pPr indent="-342900" lvl="1" marL="914400" algn="ctr">
              <a:spcBef>
                <a:spcPts val="1600"/>
              </a:spcBef>
              <a:spcAft>
                <a:spcPts val="0"/>
              </a:spcAft>
              <a:buSzPts val="1800"/>
              <a:buChar char="○"/>
              <a:defRPr sz="1800"/>
            </a:lvl2pPr>
            <a:lvl3pPr indent="-342900" lvl="2" marL="1371600" algn="ctr">
              <a:spcBef>
                <a:spcPts val="1600"/>
              </a:spcBef>
              <a:spcAft>
                <a:spcPts val="0"/>
              </a:spcAft>
              <a:buSzPts val="1800"/>
              <a:buChar char="■"/>
              <a:defRPr sz="1800"/>
            </a:lvl3pPr>
            <a:lvl4pPr indent="-342900" lvl="3" marL="1828800" algn="ctr">
              <a:spcBef>
                <a:spcPts val="1600"/>
              </a:spcBef>
              <a:spcAft>
                <a:spcPts val="0"/>
              </a:spcAft>
              <a:buSzPts val="1800"/>
              <a:buChar char="●"/>
              <a:defRPr sz="1800"/>
            </a:lvl4pPr>
            <a:lvl5pPr indent="-342900" lvl="4" marL="2286000" algn="ctr">
              <a:spcBef>
                <a:spcPts val="1600"/>
              </a:spcBef>
              <a:spcAft>
                <a:spcPts val="0"/>
              </a:spcAft>
              <a:buSzPts val="1800"/>
              <a:buChar char="○"/>
              <a:defRPr sz="1800"/>
            </a:lvl5pPr>
            <a:lvl6pPr indent="-342900" lvl="5" marL="2743200" algn="ctr">
              <a:spcBef>
                <a:spcPts val="1600"/>
              </a:spcBef>
              <a:spcAft>
                <a:spcPts val="0"/>
              </a:spcAft>
              <a:buSzPts val="1800"/>
              <a:buChar char="■"/>
              <a:defRPr sz="1800"/>
            </a:lvl6pPr>
            <a:lvl7pPr indent="-342900" lvl="6" marL="3200400" algn="ctr">
              <a:spcBef>
                <a:spcPts val="1600"/>
              </a:spcBef>
              <a:spcAft>
                <a:spcPts val="0"/>
              </a:spcAft>
              <a:buSzPts val="1800"/>
              <a:buChar char="●"/>
              <a:defRPr sz="1800"/>
            </a:lvl7pPr>
            <a:lvl8pPr indent="-342900" lvl="7" marL="3657600" algn="ctr">
              <a:spcBef>
                <a:spcPts val="1600"/>
              </a:spcBef>
              <a:spcAft>
                <a:spcPts val="0"/>
              </a:spcAft>
              <a:buSzPts val="1800"/>
              <a:buChar char="○"/>
              <a:defRPr sz="1800"/>
            </a:lvl8pPr>
            <a:lvl9pPr indent="-342900" lvl="8" marL="4114800" algn="ctr">
              <a:spcBef>
                <a:spcPts val="1600"/>
              </a:spcBef>
              <a:spcAft>
                <a:spcPts val="1600"/>
              </a:spcAft>
              <a:buSzPts val="1800"/>
              <a:buChar char="■"/>
              <a:defRPr sz="1800"/>
            </a:lvl9pPr>
          </a:lstStyle>
          <a:p/>
        </p:txBody>
      </p:sp>
      <p:sp>
        <p:nvSpPr>
          <p:cNvPr id="65" name="Google Shape;65;p11"/>
          <p:cNvSpPr/>
          <p:nvPr/>
        </p:nvSpPr>
        <p:spPr>
          <a:xfrm>
            <a:off x="4572000" y="-10600"/>
            <a:ext cx="4572000" cy="729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a:off x="4572000" y="4415325"/>
            <a:ext cx="4572000" cy="729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6853800" y="4807300"/>
            <a:ext cx="2290200" cy="353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8" name="Shape 6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
    <p:spTree>
      <p:nvGrpSpPr>
        <p:cNvPr id="69" name="Shape 69"/>
        <p:cNvGrpSpPr/>
        <p:nvPr/>
      </p:nvGrpSpPr>
      <p:grpSpPr>
        <a:xfrm>
          <a:off x="0" y="0"/>
          <a:ext cx="0" cy="0"/>
          <a:chOff x="0" y="0"/>
          <a:chExt cx="0" cy="0"/>
        </a:xfrm>
      </p:grpSpPr>
      <p:sp>
        <p:nvSpPr>
          <p:cNvPr id="70" name="Google Shape;70;p13"/>
          <p:cNvSpPr/>
          <p:nvPr/>
        </p:nvSpPr>
        <p:spPr>
          <a:xfrm>
            <a:off x="0" y="1756525"/>
            <a:ext cx="9144000" cy="3370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txBox="1"/>
          <p:nvPr>
            <p:ph type="title"/>
          </p:nvPr>
        </p:nvSpPr>
        <p:spPr>
          <a:xfrm>
            <a:off x="661250" y="2573524"/>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2" name="Google Shape;72;p13"/>
          <p:cNvSpPr txBox="1"/>
          <p:nvPr>
            <p:ph idx="1" type="subTitle"/>
          </p:nvPr>
        </p:nvSpPr>
        <p:spPr>
          <a:xfrm>
            <a:off x="661250" y="2897968"/>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3" name="Google Shape;73;p13"/>
          <p:cNvSpPr txBox="1"/>
          <p:nvPr>
            <p:ph hasCustomPrompt="1" idx="2" type="title"/>
          </p:nvPr>
        </p:nvSpPr>
        <p:spPr>
          <a:xfrm>
            <a:off x="970850" y="2239374"/>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74" name="Google Shape;74;p13"/>
          <p:cNvSpPr txBox="1"/>
          <p:nvPr>
            <p:ph idx="3" type="title"/>
          </p:nvPr>
        </p:nvSpPr>
        <p:spPr>
          <a:xfrm>
            <a:off x="3371700" y="2573524"/>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5" name="Google Shape;75;p13"/>
          <p:cNvSpPr txBox="1"/>
          <p:nvPr>
            <p:ph idx="4" type="subTitle"/>
          </p:nvPr>
        </p:nvSpPr>
        <p:spPr>
          <a:xfrm>
            <a:off x="3371700" y="2897968"/>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6" name="Google Shape;76;p13"/>
          <p:cNvSpPr txBox="1"/>
          <p:nvPr>
            <p:ph hasCustomPrompt="1" idx="5" type="title"/>
          </p:nvPr>
        </p:nvSpPr>
        <p:spPr>
          <a:xfrm>
            <a:off x="3681300" y="2239374"/>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77" name="Google Shape;77;p13"/>
          <p:cNvSpPr txBox="1"/>
          <p:nvPr>
            <p:ph idx="6" type="title"/>
          </p:nvPr>
        </p:nvSpPr>
        <p:spPr>
          <a:xfrm>
            <a:off x="6082150" y="2573524"/>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8" name="Google Shape;78;p13"/>
          <p:cNvSpPr txBox="1"/>
          <p:nvPr>
            <p:ph idx="7" type="subTitle"/>
          </p:nvPr>
        </p:nvSpPr>
        <p:spPr>
          <a:xfrm>
            <a:off x="6082150" y="2897968"/>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9" name="Google Shape;79;p13"/>
          <p:cNvSpPr txBox="1"/>
          <p:nvPr>
            <p:ph hasCustomPrompt="1" idx="8" type="title"/>
          </p:nvPr>
        </p:nvSpPr>
        <p:spPr>
          <a:xfrm>
            <a:off x="6391750" y="2239374"/>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80" name="Google Shape;80;p13"/>
          <p:cNvSpPr txBox="1"/>
          <p:nvPr>
            <p:ph idx="9" type="title"/>
          </p:nvPr>
        </p:nvSpPr>
        <p:spPr>
          <a:xfrm>
            <a:off x="661250" y="3836962"/>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1" name="Google Shape;81;p13"/>
          <p:cNvSpPr txBox="1"/>
          <p:nvPr>
            <p:ph idx="13" type="subTitle"/>
          </p:nvPr>
        </p:nvSpPr>
        <p:spPr>
          <a:xfrm>
            <a:off x="661250" y="4161414"/>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2" name="Google Shape;82;p13"/>
          <p:cNvSpPr txBox="1"/>
          <p:nvPr>
            <p:ph hasCustomPrompt="1" idx="14" type="title"/>
          </p:nvPr>
        </p:nvSpPr>
        <p:spPr>
          <a:xfrm>
            <a:off x="970850" y="3502812"/>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83" name="Google Shape;83;p13"/>
          <p:cNvSpPr txBox="1"/>
          <p:nvPr>
            <p:ph idx="15" type="title"/>
          </p:nvPr>
        </p:nvSpPr>
        <p:spPr>
          <a:xfrm>
            <a:off x="3371700" y="3836962"/>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4" name="Google Shape;84;p13"/>
          <p:cNvSpPr txBox="1"/>
          <p:nvPr>
            <p:ph idx="16" type="subTitle"/>
          </p:nvPr>
        </p:nvSpPr>
        <p:spPr>
          <a:xfrm>
            <a:off x="3371700" y="4161414"/>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5" name="Google Shape;85;p13"/>
          <p:cNvSpPr txBox="1"/>
          <p:nvPr>
            <p:ph hasCustomPrompt="1" idx="17" type="title"/>
          </p:nvPr>
        </p:nvSpPr>
        <p:spPr>
          <a:xfrm>
            <a:off x="3681300" y="3502812"/>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86" name="Google Shape;86;p13"/>
          <p:cNvSpPr txBox="1"/>
          <p:nvPr>
            <p:ph idx="18" type="title"/>
          </p:nvPr>
        </p:nvSpPr>
        <p:spPr>
          <a:xfrm>
            <a:off x="6082150" y="3836962"/>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7" name="Google Shape;87;p13"/>
          <p:cNvSpPr txBox="1"/>
          <p:nvPr>
            <p:ph idx="19" type="subTitle"/>
          </p:nvPr>
        </p:nvSpPr>
        <p:spPr>
          <a:xfrm>
            <a:off x="6082150" y="4161414"/>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13"/>
          <p:cNvSpPr txBox="1"/>
          <p:nvPr>
            <p:ph hasCustomPrompt="1" idx="20" type="title"/>
          </p:nvPr>
        </p:nvSpPr>
        <p:spPr>
          <a:xfrm>
            <a:off x="6391750" y="3502812"/>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89" name="Google Shape;89;p13"/>
          <p:cNvSpPr txBox="1"/>
          <p:nvPr>
            <p:ph idx="21"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90" name="Google Shape;90;p13"/>
          <p:cNvSpPr/>
          <p:nvPr/>
        </p:nvSpPr>
        <p:spPr>
          <a:xfrm>
            <a:off x="8784650" y="0"/>
            <a:ext cx="359100" cy="356400"/>
          </a:xfrm>
          <a:prstGeom prst="rect">
            <a:avLst/>
          </a:prstGeom>
          <a:solidFill>
            <a:srgbClr val="F6B1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0" y="1603600"/>
            <a:ext cx="713100" cy="356400"/>
          </a:xfrm>
          <a:prstGeom prst="rect">
            <a:avLst/>
          </a:prstGeom>
          <a:solidFill>
            <a:srgbClr val="F6B1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SECTION_TITLE_AND_DESCRIPTION_1_1">
    <p:spTree>
      <p:nvGrpSpPr>
        <p:cNvPr id="92" name="Shape 92"/>
        <p:cNvGrpSpPr/>
        <p:nvPr/>
      </p:nvGrpSpPr>
      <p:grpSpPr>
        <a:xfrm>
          <a:off x="0" y="0"/>
          <a:ext cx="0" cy="0"/>
          <a:chOff x="0" y="0"/>
          <a:chExt cx="0" cy="0"/>
        </a:xfrm>
      </p:grpSpPr>
      <p:sp>
        <p:nvSpPr>
          <p:cNvPr id="93" name="Google Shape;93;p14"/>
          <p:cNvSpPr txBox="1"/>
          <p:nvPr>
            <p:ph type="title"/>
          </p:nvPr>
        </p:nvSpPr>
        <p:spPr>
          <a:xfrm>
            <a:off x="813650" y="2961130"/>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20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4" name="Google Shape;94;p14"/>
          <p:cNvSpPr txBox="1"/>
          <p:nvPr>
            <p:ph idx="1" type="subTitle"/>
          </p:nvPr>
        </p:nvSpPr>
        <p:spPr>
          <a:xfrm>
            <a:off x="813650" y="3280291"/>
            <a:ext cx="2400600" cy="56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5" name="Google Shape;95;p14"/>
          <p:cNvSpPr txBox="1"/>
          <p:nvPr>
            <p:ph idx="2" type="title"/>
          </p:nvPr>
        </p:nvSpPr>
        <p:spPr>
          <a:xfrm>
            <a:off x="3371700" y="2961130"/>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20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6" name="Google Shape;96;p14"/>
          <p:cNvSpPr txBox="1"/>
          <p:nvPr>
            <p:ph idx="3" type="subTitle"/>
          </p:nvPr>
        </p:nvSpPr>
        <p:spPr>
          <a:xfrm>
            <a:off x="3371700" y="3280291"/>
            <a:ext cx="2400600" cy="56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7" name="Google Shape;97;p14"/>
          <p:cNvSpPr txBox="1"/>
          <p:nvPr>
            <p:ph idx="4" type="title"/>
          </p:nvPr>
        </p:nvSpPr>
        <p:spPr>
          <a:xfrm>
            <a:off x="5929750" y="2961130"/>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20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8" name="Google Shape;98;p14"/>
          <p:cNvSpPr txBox="1"/>
          <p:nvPr>
            <p:ph idx="5" type="subTitle"/>
          </p:nvPr>
        </p:nvSpPr>
        <p:spPr>
          <a:xfrm>
            <a:off x="5929750" y="3280291"/>
            <a:ext cx="2400600" cy="56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9" name="Google Shape;99;p14"/>
          <p:cNvSpPr/>
          <p:nvPr/>
        </p:nvSpPr>
        <p:spPr>
          <a:xfrm>
            <a:off x="0" y="4419900"/>
            <a:ext cx="9144000" cy="723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txBox="1"/>
          <p:nvPr>
            <p:ph idx="6"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01" name="Google Shape;101;p14"/>
          <p:cNvSpPr/>
          <p:nvPr/>
        </p:nvSpPr>
        <p:spPr>
          <a:xfrm>
            <a:off x="8430775" y="0"/>
            <a:ext cx="713100" cy="356400"/>
          </a:xfrm>
          <a:prstGeom prst="rect">
            <a:avLst/>
          </a:prstGeom>
          <a:solidFill>
            <a:srgbClr val="FF72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SECTION_TITLE_AND_DESCRIPTION_1_1_1">
    <p:spTree>
      <p:nvGrpSpPr>
        <p:cNvPr id="102" name="Shape 102"/>
        <p:cNvGrpSpPr/>
        <p:nvPr/>
      </p:nvGrpSpPr>
      <p:grpSpPr>
        <a:xfrm>
          <a:off x="0" y="0"/>
          <a:ext cx="0" cy="0"/>
          <a:chOff x="0" y="0"/>
          <a:chExt cx="0" cy="0"/>
        </a:xfrm>
      </p:grpSpPr>
      <p:sp>
        <p:nvSpPr>
          <p:cNvPr id="103" name="Google Shape;103;p15"/>
          <p:cNvSpPr/>
          <p:nvPr/>
        </p:nvSpPr>
        <p:spPr>
          <a:xfrm>
            <a:off x="712175" y="3051975"/>
            <a:ext cx="7730400" cy="358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a:off x="5300" y="0"/>
            <a:ext cx="9144000" cy="719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a:off x="5300" y="4416875"/>
            <a:ext cx="9144000" cy="767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txBox="1"/>
          <p:nvPr>
            <p:ph type="title"/>
          </p:nvPr>
        </p:nvSpPr>
        <p:spPr>
          <a:xfrm>
            <a:off x="3277050" y="3007434"/>
            <a:ext cx="2589900" cy="447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600"/>
              <a:buNone/>
              <a:defRPr sz="1600">
                <a:solidFill>
                  <a:schemeClr val="dk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07" name="Google Shape;107;p15"/>
          <p:cNvSpPr txBox="1"/>
          <p:nvPr>
            <p:ph idx="1" type="subTitle"/>
          </p:nvPr>
        </p:nvSpPr>
        <p:spPr>
          <a:xfrm>
            <a:off x="1551975" y="1688475"/>
            <a:ext cx="6040200" cy="144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200"/>
              <a:buNone/>
              <a:defRPr sz="2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8" name="Google Shape;108;p15"/>
          <p:cNvSpPr/>
          <p:nvPr/>
        </p:nvSpPr>
        <p:spPr>
          <a:xfrm>
            <a:off x="7592175" y="4775700"/>
            <a:ext cx="1557000" cy="36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p:nvPr/>
        </p:nvSpPr>
        <p:spPr>
          <a:xfrm>
            <a:off x="5300" y="541150"/>
            <a:ext cx="706800" cy="35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of text 1">
  <p:cSld name="TITLE_ONLY_1">
    <p:spTree>
      <p:nvGrpSpPr>
        <p:cNvPr id="110" name="Shape 110"/>
        <p:cNvGrpSpPr/>
        <p:nvPr/>
      </p:nvGrpSpPr>
      <p:grpSpPr>
        <a:xfrm>
          <a:off x="0" y="0"/>
          <a:ext cx="0" cy="0"/>
          <a:chOff x="0" y="0"/>
          <a:chExt cx="0" cy="0"/>
        </a:xfrm>
      </p:grpSpPr>
      <p:sp>
        <p:nvSpPr>
          <p:cNvPr id="111" name="Google Shape;111;p16"/>
          <p:cNvSpPr/>
          <p:nvPr/>
        </p:nvSpPr>
        <p:spPr>
          <a:xfrm>
            <a:off x="4470525" y="3701400"/>
            <a:ext cx="4673400" cy="940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a:off x="5111875" y="0"/>
            <a:ext cx="4032000" cy="425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p:cNvSpPr txBox="1"/>
          <p:nvPr>
            <p:ph type="title"/>
          </p:nvPr>
        </p:nvSpPr>
        <p:spPr>
          <a:xfrm>
            <a:off x="5462775" y="1331400"/>
            <a:ext cx="2320800" cy="12624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14" name="Google Shape;114;p16"/>
          <p:cNvSpPr txBox="1"/>
          <p:nvPr>
            <p:ph idx="1" type="subTitle"/>
          </p:nvPr>
        </p:nvSpPr>
        <p:spPr>
          <a:xfrm>
            <a:off x="5449675" y="2549700"/>
            <a:ext cx="2346900" cy="126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 name="Google Shape;115;p16"/>
          <p:cNvSpPr/>
          <p:nvPr/>
        </p:nvSpPr>
        <p:spPr>
          <a:xfrm>
            <a:off x="0" y="0"/>
            <a:ext cx="713100" cy="716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a:off x="0" y="4786500"/>
            <a:ext cx="1491900" cy="357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of text 2">
  <p:cSld name="TITLE_ONLY_1_1">
    <p:spTree>
      <p:nvGrpSpPr>
        <p:cNvPr id="117" name="Shape 117"/>
        <p:cNvGrpSpPr/>
        <p:nvPr/>
      </p:nvGrpSpPr>
      <p:grpSpPr>
        <a:xfrm>
          <a:off x="0" y="0"/>
          <a:ext cx="0" cy="0"/>
          <a:chOff x="0" y="0"/>
          <a:chExt cx="0" cy="0"/>
        </a:xfrm>
      </p:grpSpPr>
      <p:sp>
        <p:nvSpPr>
          <p:cNvPr id="118" name="Google Shape;118;p17"/>
          <p:cNvSpPr/>
          <p:nvPr/>
        </p:nvSpPr>
        <p:spPr>
          <a:xfrm flipH="1">
            <a:off x="0" y="3701400"/>
            <a:ext cx="4518600" cy="940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flipH="1">
            <a:off x="50" y="0"/>
            <a:ext cx="4032000" cy="425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flipH="1">
            <a:off x="8430825" y="0"/>
            <a:ext cx="713100" cy="716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flipH="1">
            <a:off x="7652025" y="4786500"/>
            <a:ext cx="1491900" cy="357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txBox="1"/>
          <p:nvPr>
            <p:ph type="title"/>
          </p:nvPr>
        </p:nvSpPr>
        <p:spPr>
          <a:xfrm>
            <a:off x="1312150" y="1331500"/>
            <a:ext cx="2417400" cy="12624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23" name="Google Shape;123;p17"/>
          <p:cNvSpPr txBox="1"/>
          <p:nvPr>
            <p:ph idx="1" type="subTitle"/>
          </p:nvPr>
        </p:nvSpPr>
        <p:spPr>
          <a:xfrm>
            <a:off x="1332300" y="2549613"/>
            <a:ext cx="2376900" cy="126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_1_2">
    <p:spTree>
      <p:nvGrpSpPr>
        <p:cNvPr id="124" name="Shape 124"/>
        <p:cNvGrpSpPr/>
        <p:nvPr/>
      </p:nvGrpSpPr>
      <p:grpSpPr>
        <a:xfrm>
          <a:off x="0" y="0"/>
          <a:ext cx="0" cy="0"/>
          <a:chOff x="0" y="0"/>
          <a:chExt cx="0" cy="0"/>
        </a:xfrm>
      </p:grpSpPr>
      <p:sp>
        <p:nvSpPr>
          <p:cNvPr id="125" name="Google Shape;125;p18"/>
          <p:cNvSpPr/>
          <p:nvPr/>
        </p:nvSpPr>
        <p:spPr>
          <a:xfrm>
            <a:off x="712550" y="2307375"/>
            <a:ext cx="3141300" cy="2836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5289448" y="2307375"/>
            <a:ext cx="3141300" cy="2836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txBox="1"/>
          <p:nvPr>
            <p:ph type="title"/>
          </p:nvPr>
        </p:nvSpPr>
        <p:spPr>
          <a:xfrm>
            <a:off x="1082306" y="2838793"/>
            <a:ext cx="24006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2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28" name="Google Shape;128;p18"/>
          <p:cNvSpPr txBox="1"/>
          <p:nvPr>
            <p:ph idx="1" type="subTitle"/>
          </p:nvPr>
        </p:nvSpPr>
        <p:spPr>
          <a:xfrm>
            <a:off x="1082306" y="3333294"/>
            <a:ext cx="2400600" cy="98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29" name="Google Shape;129;p18"/>
          <p:cNvSpPr txBox="1"/>
          <p:nvPr>
            <p:ph idx="2" type="title"/>
          </p:nvPr>
        </p:nvSpPr>
        <p:spPr>
          <a:xfrm>
            <a:off x="5653500" y="2838793"/>
            <a:ext cx="24006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2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30" name="Google Shape;130;p18"/>
          <p:cNvSpPr txBox="1"/>
          <p:nvPr>
            <p:ph idx="3" type="subTitle"/>
          </p:nvPr>
        </p:nvSpPr>
        <p:spPr>
          <a:xfrm>
            <a:off x="5653500" y="3333294"/>
            <a:ext cx="2400600" cy="98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1" name="Google Shape;131;p18"/>
          <p:cNvSpPr txBox="1"/>
          <p:nvPr>
            <p:ph idx="4"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32" name="Google Shape;132;p18"/>
          <p:cNvSpPr/>
          <p:nvPr/>
        </p:nvSpPr>
        <p:spPr>
          <a:xfrm>
            <a:off x="0" y="4772325"/>
            <a:ext cx="9144000" cy="3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flipH="1">
            <a:off x="8433163" y="0"/>
            <a:ext cx="707700" cy="36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p:nvPr/>
        </p:nvSpPr>
        <p:spPr>
          <a:xfrm flipH="1">
            <a:off x="3088" y="0"/>
            <a:ext cx="707700" cy="724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
  <p:cSld name="SECTION_TITLE_AND_DESCRIPTION_1_1_3">
    <p:spTree>
      <p:nvGrpSpPr>
        <p:cNvPr id="135" name="Shape 135"/>
        <p:cNvGrpSpPr/>
        <p:nvPr/>
      </p:nvGrpSpPr>
      <p:grpSpPr>
        <a:xfrm>
          <a:off x="0" y="0"/>
          <a:ext cx="0" cy="0"/>
          <a:chOff x="0" y="0"/>
          <a:chExt cx="0" cy="0"/>
        </a:xfrm>
      </p:grpSpPr>
      <p:sp>
        <p:nvSpPr>
          <p:cNvPr id="136" name="Google Shape;136;p19"/>
          <p:cNvSpPr txBox="1"/>
          <p:nvPr>
            <p:ph type="title"/>
          </p:nvPr>
        </p:nvSpPr>
        <p:spPr>
          <a:xfrm>
            <a:off x="923550" y="2104063"/>
            <a:ext cx="2190900" cy="447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2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7" name="Google Shape;137;p19"/>
          <p:cNvSpPr txBox="1"/>
          <p:nvPr>
            <p:ph idx="1" type="subTitle"/>
          </p:nvPr>
        </p:nvSpPr>
        <p:spPr>
          <a:xfrm>
            <a:off x="923550" y="2475136"/>
            <a:ext cx="2190900" cy="564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8" name="Google Shape;138;p19"/>
          <p:cNvSpPr txBox="1"/>
          <p:nvPr>
            <p:ph idx="2" type="title"/>
          </p:nvPr>
        </p:nvSpPr>
        <p:spPr>
          <a:xfrm>
            <a:off x="923550" y="3506341"/>
            <a:ext cx="2190900" cy="447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2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9" name="Google Shape;139;p19"/>
          <p:cNvSpPr txBox="1"/>
          <p:nvPr>
            <p:ph idx="3" type="subTitle"/>
          </p:nvPr>
        </p:nvSpPr>
        <p:spPr>
          <a:xfrm>
            <a:off x="923550" y="3877413"/>
            <a:ext cx="2190900" cy="564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0" name="Google Shape;140;p19"/>
          <p:cNvSpPr txBox="1"/>
          <p:nvPr>
            <p:ph idx="4" type="title"/>
          </p:nvPr>
        </p:nvSpPr>
        <p:spPr>
          <a:xfrm>
            <a:off x="6029625" y="2104063"/>
            <a:ext cx="21909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2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1" name="Google Shape;141;p19"/>
          <p:cNvSpPr txBox="1"/>
          <p:nvPr>
            <p:ph idx="5" type="subTitle"/>
          </p:nvPr>
        </p:nvSpPr>
        <p:spPr>
          <a:xfrm>
            <a:off x="6029625" y="2475137"/>
            <a:ext cx="2190900" cy="56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2" name="Google Shape;142;p19"/>
          <p:cNvSpPr txBox="1"/>
          <p:nvPr>
            <p:ph idx="6" type="title"/>
          </p:nvPr>
        </p:nvSpPr>
        <p:spPr>
          <a:xfrm>
            <a:off x="6029625" y="3506343"/>
            <a:ext cx="21909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2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3" name="Google Shape;143;p19"/>
          <p:cNvSpPr txBox="1"/>
          <p:nvPr>
            <p:ph idx="7" type="subTitle"/>
          </p:nvPr>
        </p:nvSpPr>
        <p:spPr>
          <a:xfrm>
            <a:off x="6029625" y="3877414"/>
            <a:ext cx="2190900" cy="56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4" name="Google Shape;144;p19"/>
          <p:cNvSpPr txBox="1"/>
          <p:nvPr>
            <p:ph idx="8"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45" name="Google Shape;145;p19"/>
          <p:cNvSpPr/>
          <p:nvPr/>
        </p:nvSpPr>
        <p:spPr>
          <a:xfrm>
            <a:off x="5575" y="-5125"/>
            <a:ext cx="707700" cy="145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9"/>
          <p:cNvSpPr/>
          <p:nvPr/>
        </p:nvSpPr>
        <p:spPr>
          <a:xfrm>
            <a:off x="8435675" y="719350"/>
            <a:ext cx="707700" cy="145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9"/>
          <p:cNvSpPr/>
          <p:nvPr/>
        </p:nvSpPr>
        <p:spPr>
          <a:xfrm>
            <a:off x="5575" y="4783500"/>
            <a:ext cx="707700" cy="360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SECTION_TITLE_AND_DESCRIPTION_1_1_4">
    <p:spTree>
      <p:nvGrpSpPr>
        <p:cNvPr id="148" name="Shape 148"/>
        <p:cNvGrpSpPr/>
        <p:nvPr/>
      </p:nvGrpSpPr>
      <p:grpSpPr>
        <a:xfrm>
          <a:off x="0" y="0"/>
          <a:ext cx="0" cy="0"/>
          <a:chOff x="0" y="0"/>
          <a:chExt cx="0" cy="0"/>
        </a:xfrm>
      </p:grpSpPr>
      <p:sp>
        <p:nvSpPr>
          <p:cNvPr id="149" name="Google Shape;149;p20"/>
          <p:cNvSpPr/>
          <p:nvPr/>
        </p:nvSpPr>
        <p:spPr>
          <a:xfrm>
            <a:off x="0" y="4776850"/>
            <a:ext cx="9144000" cy="36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p:nvPr/>
        </p:nvSpPr>
        <p:spPr>
          <a:xfrm>
            <a:off x="4573925" y="350"/>
            <a:ext cx="45702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type="title"/>
          </p:nvPr>
        </p:nvSpPr>
        <p:spPr>
          <a:xfrm>
            <a:off x="4836250" y="2931900"/>
            <a:ext cx="4035300" cy="6621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3200"/>
              <a:buNone/>
              <a:defRPr sz="4300">
                <a:solidFill>
                  <a:schemeClr val="lt1"/>
                </a:solidFill>
              </a:defRPr>
            </a:lvl1pPr>
            <a:lvl2pPr lvl="1" algn="ctr">
              <a:lnSpc>
                <a:spcPct val="80000"/>
              </a:lnSpc>
              <a:spcBef>
                <a:spcPts val="0"/>
              </a:spcBef>
              <a:spcAft>
                <a:spcPts val="0"/>
              </a:spcAft>
              <a:buSzPts val="3600"/>
              <a:buNone/>
              <a:defRPr sz="3600"/>
            </a:lvl2pPr>
            <a:lvl3pPr lvl="2" algn="ctr">
              <a:lnSpc>
                <a:spcPct val="80000"/>
              </a:lnSpc>
              <a:spcBef>
                <a:spcPts val="0"/>
              </a:spcBef>
              <a:spcAft>
                <a:spcPts val="0"/>
              </a:spcAft>
              <a:buSzPts val="3600"/>
              <a:buNone/>
              <a:defRPr sz="3600"/>
            </a:lvl3pPr>
            <a:lvl4pPr lvl="3" algn="ctr">
              <a:lnSpc>
                <a:spcPct val="80000"/>
              </a:lnSpc>
              <a:spcBef>
                <a:spcPts val="0"/>
              </a:spcBef>
              <a:spcAft>
                <a:spcPts val="0"/>
              </a:spcAft>
              <a:buSzPts val="3600"/>
              <a:buNone/>
              <a:defRPr sz="3600"/>
            </a:lvl4pPr>
            <a:lvl5pPr lvl="4" algn="ctr">
              <a:lnSpc>
                <a:spcPct val="80000"/>
              </a:lnSpc>
              <a:spcBef>
                <a:spcPts val="0"/>
              </a:spcBef>
              <a:spcAft>
                <a:spcPts val="0"/>
              </a:spcAft>
              <a:buSzPts val="3600"/>
              <a:buNone/>
              <a:defRPr sz="3600"/>
            </a:lvl5pPr>
            <a:lvl6pPr lvl="5" algn="ctr">
              <a:lnSpc>
                <a:spcPct val="80000"/>
              </a:lnSpc>
              <a:spcBef>
                <a:spcPts val="0"/>
              </a:spcBef>
              <a:spcAft>
                <a:spcPts val="0"/>
              </a:spcAft>
              <a:buSzPts val="3600"/>
              <a:buNone/>
              <a:defRPr sz="3600"/>
            </a:lvl6pPr>
            <a:lvl7pPr lvl="6" algn="ctr">
              <a:lnSpc>
                <a:spcPct val="80000"/>
              </a:lnSpc>
              <a:spcBef>
                <a:spcPts val="0"/>
              </a:spcBef>
              <a:spcAft>
                <a:spcPts val="0"/>
              </a:spcAft>
              <a:buSzPts val="3600"/>
              <a:buNone/>
              <a:defRPr sz="3600"/>
            </a:lvl7pPr>
            <a:lvl8pPr lvl="7" algn="ctr">
              <a:lnSpc>
                <a:spcPct val="80000"/>
              </a:lnSpc>
              <a:spcBef>
                <a:spcPts val="0"/>
              </a:spcBef>
              <a:spcAft>
                <a:spcPts val="0"/>
              </a:spcAft>
              <a:buSzPts val="3600"/>
              <a:buNone/>
              <a:defRPr sz="3600"/>
            </a:lvl8pPr>
            <a:lvl9pPr lvl="8" algn="ctr">
              <a:lnSpc>
                <a:spcPct val="80000"/>
              </a:lnSpc>
              <a:spcBef>
                <a:spcPts val="0"/>
              </a:spcBef>
              <a:spcAft>
                <a:spcPts val="0"/>
              </a:spcAft>
              <a:buSzPts val="3600"/>
              <a:buNone/>
              <a:defRPr sz="3600"/>
            </a:lvl9pPr>
          </a:lstStyle>
          <a:p/>
        </p:txBody>
      </p:sp>
      <p:sp>
        <p:nvSpPr>
          <p:cNvPr id="20" name="Google Shape;20;p3"/>
          <p:cNvSpPr txBox="1"/>
          <p:nvPr>
            <p:ph hasCustomPrompt="1" idx="2" type="title"/>
          </p:nvPr>
        </p:nvSpPr>
        <p:spPr>
          <a:xfrm>
            <a:off x="5786125" y="956698"/>
            <a:ext cx="2135400" cy="197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12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21" name="Google Shape;21;p3"/>
          <p:cNvSpPr txBox="1"/>
          <p:nvPr>
            <p:ph idx="1" type="subTitle"/>
          </p:nvPr>
        </p:nvSpPr>
        <p:spPr>
          <a:xfrm>
            <a:off x="5277425" y="3594000"/>
            <a:ext cx="3152700" cy="59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2" name="Google Shape;22;p3"/>
          <p:cNvSpPr/>
          <p:nvPr/>
        </p:nvSpPr>
        <p:spPr>
          <a:xfrm>
            <a:off x="-10850" y="-5125"/>
            <a:ext cx="724200" cy="724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6853800" y="4776850"/>
            <a:ext cx="2300400" cy="363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10850" y="4776850"/>
            <a:ext cx="724200" cy="363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SECTION_TITLE_AND_DESCRIPTION_1_1_4_2">
    <p:spTree>
      <p:nvGrpSpPr>
        <p:cNvPr id="151" name="Shape 151"/>
        <p:cNvGrpSpPr/>
        <p:nvPr/>
      </p:nvGrpSpPr>
      <p:grpSpPr>
        <a:xfrm>
          <a:off x="0" y="0"/>
          <a:ext cx="0" cy="0"/>
          <a:chOff x="0" y="0"/>
          <a:chExt cx="0" cy="0"/>
        </a:xfrm>
      </p:grpSpPr>
      <p:sp>
        <p:nvSpPr>
          <p:cNvPr id="152" name="Google Shape;152;p21"/>
          <p:cNvSpPr/>
          <p:nvPr/>
        </p:nvSpPr>
        <p:spPr>
          <a:xfrm>
            <a:off x="0" y="719350"/>
            <a:ext cx="713100" cy="4419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a:off x="8430775" y="2571750"/>
            <a:ext cx="713100" cy="2567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8430775" y="-1600"/>
            <a:ext cx="713100" cy="72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p:cSld name="SECTION_TITLE_AND_DESCRIPTION_1_2">
    <p:spTree>
      <p:nvGrpSpPr>
        <p:cNvPr id="156" name="Shape 156"/>
        <p:cNvGrpSpPr/>
        <p:nvPr/>
      </p:nvGrpSpPr>
      <p:grpSpPr>
        <a:xfrm>
          <a:off x="0" y="0"/>
          <a:ext cx="0" cy="0"/>
          <a:chOff x="0" y="0"/>
          <a:chExt cx="0" cy="0"/>
        </a:xfrm>
      </p:grpSpPr>
      <p:sp>
        <p:nvSpPr>
          <p:cNvPr id="157" name="Google Shape;157;p22"/>
          <p:cNvSpPr/>
          <p:nvPr/>
        </p:nvSpPr>
        <p:spPr>
          <a:xfrm>
            <a:off x="5300" y="2162570"/>
            <a:ext cx="9133500" cy="44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2"/>
          <p:cNvSpPr/>
          <p:nvPr/>
        </p:nvSpPr>
        <p:spPr>
          <a:xfrm>
            <a:off x="5300" y="3502195"/>
            <a:ext cx="9133500" cy="44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2"/>
          <p:cNvSpPr/>
          <p:nvPr/>
        </p:nvSpPr>
        <p:spPr>
          <a:xfrm>
            <a:off x="5300" y="0"/>
            <a:ext cx="9133500" cy="1754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2"/>
          <p:cNvSpPr txBox="1"/>
          <p:nvPr>
            <p:ph type="title"/>
          </p:nvPr>
        </p:nvSpPr>
        <p:spPr>
          <a:xfrm>
            <a:off x="986300" y="2162570"/>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1" name="Google Shape;161;p22"/>
          <p:cNvSpPr txBox="1"/>
          <p:nvPr>
            <p:ph idx="1" type="subTitle"/>
          </p:nvPr>
        </p:nvSpPr>
        <p:spPr>
          <a:xfrm>
            <a:off x="813650" y="2609843"/>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2" name="Google Shape;162;p22"/>
          <p:cNvSpPr txBox="1"/>
          <p:nvPr>
            <p:ph idx="2" type="title"/>
          </p:nvPr>
        </p:nvSpPr>
        <p:spPr>
          <a:xfrm>
            <a:off x="3544350" y="2162570"/>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3" name="Google Shape;163;p22"/>
          <p:cNvSpPr txBox="1"/>
          <p:nvPr>
            <p:ph idx="3" type="subTitle"/>
          </p:nvPr>
        </p:nvSpPr>
        <p:spPr>
          <a:xfrm>
            <a:off x="3371700" y="2609843"/>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4" name="Google Shape;164;p22"/>
          <p:cNvSpPr txBox="1"/>
          <p:nvPr>
            <p:ph idx="4" type="title"/>
          </p:nvPr>
        </p:nvSpPr>
        <p:spPr>
          <a:xfrm>
            <a:off x="6102400" y="2162570"/>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5" name="Google Shape;165;p22"/>
          <p:cNvSpPr txBox="1"/>
          <p:nvPr>
            <p:ph idx="5" type="subTitle"/>
          </p:nvPr>
        </p:nvSpPr>
        <p:spPr>
          <a:xfrm>
            <a:off x="5929750" y="2609843"/>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6" name="Google Shape;166;p22"/>
          <p:cNvSpPr txBox="1"/>
          <p:nvPr>
            <p:ph idx="6" type="title"/>
          </p:nvPr>
        </p:nvSpPr>
        <p:spPr>
          <a:xfrm>
            <a:off x="986300" y="3502195"/>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7" name="Google Shape;167;p22"/>
          <p:cNvSpPr txBox="1"/>
          <p:nvPr>
            <p:ph idx="7" type="subTitle"/>
          </p:nvPr>
        </p:nvSpPr>
        <p:spPr>
          <a:xfrm>
            <a:off x="813650" y="3949481"/>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8" name="Google Shape;168;p22"/>
          <p:cNvSpPr txBox="1"/>
          <p:nvPr>
            <p:ph idx="8" type="title"/>
          </p:nvPr>
        </p:nvSpPr>
        <p:spPr>
          <a:xfrm>
            <a:off x="3544350" y="3502195"/>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9" name="Google Shape;169;p22"/>
          <p:cNvSpPr txBox="1"/>
          <p:nvPr>
            <p:ph idx="9" type="subTitle"/>
          </p:nvPr>
        </p:nvSpPr>
        <p:spPr>
          <a:xfrm>
            <a:off x="3371700" y="3949481"/>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0" name="Google Shape;170;p22"/>
          <p:cNvSpPr txBox="1"/>
          <p:nvPr>
            <p:ph idx="13" type="title"/>
          </p:nvPr>
        </p:nvSpPr>
        <p:spPr>
          <a:xfrm>
            <a:off x="6102400" y="3502195"/>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71" name="Google Shape;171;p22"/>
          <p:cNvSpPr txBox="1"/>
          <p:nvPr>
            <p:ph idx="14" type="subTitle"/>
          </p:nvPr>
        </p:nvSpPr>
        <p:spPr>
          <a:xfrm>
            <a:off x="5929750" y="3949481"/>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2" name="Google Shape;172;p22"/>
          <p:cNvSpPr txBox="1"/>
          <p:nvPr>
            <p:ph idx="15"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73" name="Google Shape;173;p22"/>
          <p:cNvSpPr/>
          <p:nvPr/>
        </p:nvSpPr>
        <p:spPr>
          <a:xfrm>
            <a:off x="7926175" y="0"/>
            <a:ext cx="1217700" cy="36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a:off x="0" y="1028700"/>
            <a:ext cx="713100" cy="36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TITLE_1">
    <p:spTree>
      <p:nvGrpSpPr>
        <p:cNvPr id="175" name="Shape 175"/>
        <p:cNvGrpSpPr/>
        <p:nvPr/>
      </p:nvGrpSpPr>
      <p:grpSpPr>
        <a:xfrm>
          <a:off x="0" y="0"/>
          <a:ext cx="0" cy="0"/>
          <a:chOff x="0" y="0"/>
          <a:chExt cx="0" cy="0"/>
        </a:xfrm>
      </p:grpSpPr>
      <p:sp>
        <p:nvSpPr>
          <p:cNvPr id="176" name="Google Shape;176;p23"/>
          <p:cNvSpPr/>
          <p:nvPr/>
        </p:nvSpPr>
        <p:spPr>
          <a:xfrm>
            <a:off x="0" y="0"/>
            <a:ext cx="388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txBox="1"/>
          <p:nvPr>
            <p:ph type="ctrTitle"/>
          </p:nvPr>
        </p:nvSpPr>
        <p:spPr>
          <a:xfrm>
            <a:off x="592425" y="594400"/>
            <a:ext cx="2691300" cy="13938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Font typeface="Work Sans Regular"/>
              <a:buNone/>
              <a:defRPr sz="5000"/>
            </a:lvl1pPr>
            <a:lvl2pPr lvl="1" rtl="0">
              <a:lnSpc>
                <a:spcPct val="90000"/>
              </a:lnSpc>
              <a:spcBef>
                <a:spcPts val="0"/>
              </a:spcBef>
              <a:spcAft>
                <a:spcPts val="0"/>
              </a:spcAft>
              <a:buSzPts val="5200"/>
              <a:buNone/>
              <a:defRPr sz="5200"/>
            </a:lvl2pPr>
            <a:lvl3pPr lvl="2" rtl="0">
              <a:lnSpc>
                <a:spcPct val="90000"/>
              </a:lnSpc>
              <a:spcBef>
                <a:spcPts val="0"/>
              </a:spcBef>
              <a:spcAft>
                <a:spcPts val="0"/>
              </a:spcAft>
              <a:buSzPts val="5200"/>
              <a:buNone/>
              <a:defRPr sz="5200"/>
            </a:lvl3pPr>
            <a:lvl4pPr lvl="3" rtl="0">
              <a:lnSpc>
                <a:spcPct val="90000"/>
              </a:lnSpc>
              <a:spcBef>
                <a:spcPts val="0"/>
              </a:spcBef>
              <a:spcAft>
                <a:spcPts val="0"/>
              </a:spcAft>
              <a:buSzPts val="5200"/>
              <a:buNone/>
              <a:defRPr sz="5200"/>
            </a:lvl4pPr>
            <a:lvl5pPr lvl="4" rtl="0">
              <a:lnSpc>
                <a:spcPct val="90000"/>
              </a:lnSpc>
              <a:spcBef>
                <a:spcPts val="0"/>
              </a:spcBef>
              <a:spcAft>
                <a:spcPts val="0"/>
              </a:spcAft>
              <a:buSzPts val="5200"/>
              <a:buNone/>
              <a:defRPr sz="5200"/>
            </a:lvl5pPr>
            <a:lvl6pPr lvl="5" rtl="0">
              <a:lnSpc>
                <a:spcPct val="90000"/>
              </a:lnSpc>
              <a:spcBef>
                <a:spcPts val="0"/>
              </a:spcBef>
              <a:spcAft>
                <a:spcPts val="0"/>
              </a:spcAft>
              <a:buSzPts val="5200"/>
              <a:buNone/>
              <a:defRPr sz="5200"/>
            </a:lvl6pPr>
            <a:lvl7pPr lvl="6" rtl="0">
              <a:lnSpc>
                <a:spcPct val="90000"/>
              </a:lnSpc>
              <a:spcBef>
                <a:spcPts val="0"/>
              </a:spcBef>
              <a:spcAft>
                <a:spcPts val="0"/>
              </a:spcAft>
              <a:buSzPts val="5200"/>
              <a:buNone/>
              <a:defRPr sz="5200"/>
            </a:lvl7pPr>
            <a:lvl8pPr lvl="7" rtl="0">
              <a:lnSpc>
                <a:spcPct val="90000"/>
              </a:lnSpc>
              <a:spcBef>
                <a:spcPts val="0"/>
              </a:spcBef>
              <a:spcAft>
                <a:spcPts val="0"/>
              </a:spcAft>
              <a:buSzPts val="5200"/>
              <a:buNone/>
              <a:defRPr sz="5200"/>
            </a:lvl8pPr>
            <a:lvl9pPr lvl="8" rtl="0">
              <a:lnSpc>
                <a:spcPct val="90000"/>
              </a:lnSpc>
              <a:spcBef>
                <a:spcPts val="0"/>
              </a:spcBef>
              <a:spcAft>
                <a:spcPts val="0"/>
              </a:spcAft>
              <a:buSzPts val="5200"/>
              <a:buNone/>
              <a:defRPr sz="5200"/>
            </a:lvl9pPr>
          </a:lstStyle>
          <a:p/>
        </p:txBody>
      </p:sp>
      <p:sp>
        <p:nvSpPr>
          <p:cNvPr id="178" name="Google Shape;178;p23"/>
          <p:cNvSpPr txBox="1"/>
          <p:nvPr>
            <p:ph idx="1" type="subTitle"/>
          </p:nvPr>
        </p:nvSpPr>
        <p:spPr>
          <a:xfrm>
            <a:off x="592423" y="1908225"/>
            <a:ext cx="2691300" cy="102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179" name="Google Shape;179;p23"/>
          <p:cNvSpPr txBox="1"/>
          <p:nvPr/>
        </p:nvSpPr>
        <p:spPr>
          <a:xfrm>
            <a:off x="602175" y="3532850"/>
            <a:ext cx="2691300" cy="667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900">
                <a:solidFill>
                  <a:schemeClr val="dk1"/>
                </a:solidFill>
                <a:latin typeface="Montserrat"/>
                <a:ea typeface="Montserrat"/>
                <a:cs typeface="Montserrat"/>
                <a:sym typeface="Montserrat"/>
              </a:rPr>
              <a:t>CREDITS: This presentation template was created by </a:t>
            </a:r>
            <a:r>
              <a:rPr b="1" lang="en" sz="9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900">
                <a:solidFill>
                  <a:schemeClr val="dk1"/>
                </a:solidFill>
                <a:latin typeface="Montserrat"/>
                <a:ea typeface="Montserrat"/>
                <a:cs typeface="Montserrat"/>
                <a:sym typeface="Montserrat"/>
              </a:rPr>
              <a:t>, including icons by </a:t>
            </a:r>
            <a:r>
              <a:rPr b="1" lang="en" sz="9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900">
                <a:solidFill>
                  <a:schemeClr val="dk1"/>
                </a:solidFill>
                <a:latin typeface="Montserrat"/>
                <a:ea typeface="Montserrat"/>
                <a:cs typeface="Montserrat"/>
                <a:sym typeface="Montserrat"/>
              </a:rPr>
              <a:t>, infographics &amp; images by </a:t>
            </a:r>
            <a:r>
              <a:rPr b="1" lang="en" sz="9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900">
                <a:solidFill>
                  <a:schemeClr val="dk1"/>
                </a:solidFill>
                <a:latin typeface="Montserrat"/>
                <a:ea typeface="Montserrat"/>
                <a:cs typeface="Montserrat"/>
                <a:sym typeface="Montserrat"/>
              </a:rPr>
              <a:t> and illustrations by </a:t>
            </a:r>
            <a:r>
              <a:rPr b="1" lang="en" sz="900">
                <a:solidFill>
                  <a:schemeClr val="dk1"/>
                </a:solidFill>
                <a:uFill>
                  <a:noFill/>
                </a:uFill>
                <a:latin typeface="Montserrat"/>
                <a:ea typeface="Montserrat"/>
                <a:cs typeface="Montserrat"/>
                <a:sym typeface="Montserrat"/>
                <a:hlinkClick r:id="rId5">
                  <a:extLst>
                    <a:ext uri="{A12FA001-AC4F-418D-AE19-62706E023703}">
                      <ahyp:hlinkClr val="tx"/>
                    </a:ext>
                  </a:extLst>
                </a:hlinkClick>
              </a:rPr>
              <a:t>Stories</a:t>
            </a:r>
            <a:endParaRPr sz="900">
              <a:solidFill>
                <a:schemeClr val="dk1"/>
              </a:solidFill>
              <a:latin typeface="Montserrat"/>
              <a:ea typeface="Montserrat"/>
              <a:cs typeface="Montserrat"/>
              <a:sym typeface="Montserrat"/>
            </a:endParaRPr>
          </a:p>
          <a:p>
            <a:pPr indent="0" lvl="0" marL="0" rtl="0" algn="ctr">
              <a:lnSpc>
                <a:spcPct val="100000"/>
              </a:lnSpc>
              <a:spcBef>
                <a:spcPts val="300"/>
              </a:spcBef>
              <a:spcAft>
                <a:spcPts val="0"/>
              </a:spcAft>
              <a:buNone/>
            </a:pPr>
            <a:r>
              <a:rPr lang="en" sz="850">
                <a:solidFill>
                  <a:schemeClr val="dk1"/>
                </a:solidFill>
                <a:latin typeface="Montserrat"/>
                <a:ea typeface="Montserrat"/>
                <a:cs typeface="Montserrat"/>
                <a:sym typeface="Montserrat"/>
              </a:rPr>
              <a:t>. </a:t>
            </a:r>
            <a:endParaRPr sz="850">
              <a:solidFill>
                <a:schemeClr val="dk1"/>
              </a:solidFill>
              <a:latin typeface="Montserrat"/>
              <a:ea typeface="Montserrat"/>
              <a:cs typeface="Montserrat"/>
              <a:sym typeface="Montserrat"/>
            </a:endParaRPr>
          </a:p>
          <a:p>
            <a:pPr indent="0" lvl="0" marL="0" rtl="0" algn="ctr">
              <a:lnSpc>
                <a:spcPct val="115000"/>
              </a:lnSpc>
              <a:spcBef>
                <a:spcPts val="300"/>
              </a:spcBef>
              <a:spcAft>
                <a:spcPts val="0"/>
              </a:spcAft>
              <a:buNone/>
            </a:pPr>
            <a:r>
              <a:t/>
            </a:r>
            <a:endParaRPr sz="900">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sz="900">
              <a:solidFill>
                <a:schemeClr val="dk1"/>
              </a:solidFill>
              <a:latin typeface="Montserrat"/>
              <a:ea typeface="Montserrat"/>
              <a:cs typeface="Montserrat"/>
              <a:sym typeface="Montserrat"/>
            </a:endParaRPr>
          </a:p>
        </p:txBody>
      </p:sp>
      <p:grpSp>
        <p:nvGrpSpPr>
          <p:cNvPr id="180" name="Google Shape;180;p23"/>
          <p:cNvGrpSpPr/>
          <p:nvPr/>
        </p:nvGrpSpPr>
        <p:grpSpPr>
          <a:xfrm>
            <a:off x="0" y="0"/>
            <a:ext cx="9143975" cy="5143500"/>
            <a:chOff x="0" y="0"/>
            <a:chExt cx="9143975" cy="5143500"/>
          </a:xfrm>
        </p:grpSpPr>
        <p:sp>
          <p:nvSpPr>
            <p:cNvPr id="181" name="Google Shape;181;p23"/>
            <p:cNvSpPr/>
            <p:nvPr/>
          </p:nvSpPr>
          <p:spPr>
            <a:xfrm>
              <a:off x="3538075" y="0"/>
              <a:ext cx="33159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a:off x="8430775" y="0"/>
              <a:ext cx="713100" cy="35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a:off x="0" y="4787100"/>
              <a:ext cx="713100" cy="35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a:off x="7791875" y="4787100"/>
              <a:ext cx="1352100" cy="35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3"/>
            <p:cNvSpPr/>
            <p:nvPr/>
          </p:nvSpPr>
          <p:spPr>
            <a:xfrm>
              <a:off x="3887725" y="1075800"/>
              <a:ext cx="2293200" cy="35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txBox="1"/>
          <p:nvPr>
            <p:ph idx="1" type="body"/>
          </p:nvPr>
        </p:nvSpPr>
        <p:spPr>
          <a:xfrm>
            <a:off x="611275" y="1423030"/>
            <a:ext cx="7921500" cy="3161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accent2"/>
              </a:buClr>
              <a:buSzPts val="1400"/>
              <a:buFont typeface="Lato"/>
              <a:buChar char="●"/>
              <a:defRPr sz="1100"/>
            </a:lvl1pPr>
            <a:lvl2pPr indent="-317500" lvl="1" marL="914400">
              <a:spcBef>
                <a:spcPts val="1600"/>
              </a:spcBef>
              <a:spcAft>
                <a:spcPts val="0"/>
              </a:spcAft>
              <a:buClr>
                <a:srgbClr val="555555"/>
              </a:buClr>
              <a:buSzPts val="1400"/>
              <a:buFont typeface="Lato"/>
              <a:buChar char="○"/>
              <a:defRPr sz="1200"/>
            </a:lvl2pPr>
            <a:lvl3pPr indent="-317500" lvl="2" marL="1371600">
              <a:spcBef>
                <a:spcPts val="1600"/>
              </a:spcBef>
              <a:spcAft>
                <a:spcPts val="0"/>
              </a:spcAft>
              <a:buClr>
                <a:srgbClr val="555555"/>
              </a:buClr>
              <a:buSzPts val="1400"/>
              <a:buFont typeface="Lato"/>
              <a:buChar char="■"/>
              <a:defRPr sz="1200"/>
            </a:lvl3pPr>
            <a:lvl4pPr indent="-317500" lvl="3" marL="1828800">
              <a:spcBef>
                <a:spcPts val="1600"/>
              </a:spcBef>
              <a:spcAft>
                <a:spcPts val="0"/>
              </a:spcAft>
              <a:buClr>
                <a:srgbClr val="555555"/>
              </a:buClr>
              <a:buSzPts val="1400"/>
              <a:buFont typeface="Lato"/>
              <a:buChar char="●"/>
              <a:defRPr sz="1200"/>
            </a:lvl4pPr>
            <a:lvl5pPr indent="-317500" lvl="4" marL="2286000">
              <a:spcBef>
                <a:spcPts val="1600"/>
              </a:spcBef>
              <a:spcAft>
                <a:spcPts val="0"/>
              </a:spcAft>
              <a:buClr>
                <a:srgbClr val="555555"/>
              </a:buClr>
              <a:buSzPts val="1400"/>
              <a:buFont typeface="Lato"/>
              <a:buChar char="○"/>
              <a:defRPr sz="1200"/>
            </a:lvl5pPr>
            <a:lvl6pPr indent="-317500" lvl="5" marL="2743200">
              <a:spcBef>
                <a:spcPts val="1600"/>
              </a:spcBef>
              <a:spcAft>
                <a:spcPts val="0"/>
              </a:spcAft>
              <a:buClr>
                <a:srgbClr val="555555"/>
              </a:buClr>
              <a:buSzPts val="1400"/>
              <a:buFont typeface="Lato"/>
              <a:buChar char="■"/>
              <a:defRPr sz="1200"/>
            </a:lvl6pPr>
            <a:lvl7pPr indent="-317500" lvl="6" marL="3200400">
              <a:spcBef>
                <a:spcPts val="1600"/>
              </a:spcBef>
              <a:spcAft>
                <a:spcPts val="0"/>
              </a:spcAft>
              <a:buClr>
                <a:srgbClr val="555555"/>
              </a:buClr>
              <a:buSzPts val="1400"/>
              <a:buFont typeface="Lato"/>
              <a:buChar char="●"/>
              <a:defRPr sz="1200"/>
            </a:lvl7pPr>
            <a:lvl8pPr indent="-317500" lvl="7" marL="3657600">
              <a:spcBef>
                <a:spcPts val="1600"/>
              </a:spcBef>
              <a:spcAft>
                <a:spcPts val="0"/>
              </a:spcAft>
              <a:buClr>
                <a:srgbClr val="555555"/>
              </a:buClr>
              <a:buSzPts val="1400"/>
              <a:buFont typeface="Lato"/>
              <a:buChar char="○"/>
              <a:defRPr sz="1200"/>
            </a:lvl8pPr>
            <a:lvl9pPr indent="-317500" lvl="8" marL="4114800">
              <a:spcBef>
                <a:spcPts val="1600"/>
              </a:spcBef>
              <a:spcAft>
                <a:spcPts val="1600"/>
              </a:spcAft>
              <a:buClr>
                <a:srgbClr val="555555"/>
              </a:buClr>
              <a:buSzPts val="1400"/>
              <a:buFont typeface="Lato"/>
              <a:buChar char="■"/>
              <a:defRPr sz="1200"/>
            </a:lvl9pPr>
          </a:lstStyle>
          <a:p/>
        </p:txBody>
      </p:sp>
      <p:sp>
        <p:nvSpPr>
          <p:cNvPr id="27" name="Google Shape;27;p4"/>
          <p:cNvSpPr/>
          <p:nvPr/>
        </p:nvSpPr>
        <p:spPr>
          <a:xfrm>
            <a:off x="0" y="0"/>
            <a:ext cx="713100" cy="72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0" y="4807300"/>
            <a:ext cx="9144000" cy="353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30" name="Google Shape;30;p4"/>
          <p:cNvSpPr/>
          <p:nvPr/>
        </p:nvSpPr>
        <p:spPr>
          <a:xfrm>
            <a:off x="8430900" y="719350"/>
            <a:ext cx="713100" cy="72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txBox="1"/>
          <p:nvPr>
            <p:ph idx="1" type="body"/>
          </p:nvPr>
        </p:nvSpPr>
        <p:spPr>
          <a:xfrm>
            <a:off x="606475" y="2293394"/>
            <a:ext cx="3365400" cy="2306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accent2"/>
              </a:buClr>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3" name="Google Shape;33;p5"/>
          <p:cNvSpPr txBox="1"/>
          <p:nvPr>
            <p:ph idx="2" type="body"/>
          </p:nvPr>
        </p:nvSpPr>
        <p:spPr>
          <a:xfrm>
            <a:off x="5172150" y="2007458"/>
            <a:ext cx="3365400" cy="2530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accent2"/>
              </a:buClr>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4" name="Google Shape;34;p5"/>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35" name="Google Shape;35;p5"/>
          <p:cNvSpPr/>
          <p:nvPr/>
        </p:nvSpPr>
        <p:spPr>
          <a:xfrm>
            <a:off x="0" y="0"/>
            <a:ext cx="713100" cy="356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a:off x="8430750" y="4419900"/>
            <a:ext cx="713100" cy="723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sp>
        <p:nvSpPr>
          <p:cNvPr id="38" name="Google Shape;38;p6"/>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39" name="Google Shape;39;p6"/>
          <p:cNvSpPr/>
          <p:nvPr/>
        </p:nvSpPr>
        <p:spPr>
          <a:xfrm>
            <a:off x="5575" y="4771375"/>
            <a:ext cx="9144000" cy="36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a:off x="5575" y="-5125"/>
            <a:ext cx="707700" cy="36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a:off x="8435650" y="-5125"/>
            <a:ext cx="707700" cy="724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1"/>
        </a:solidFill>
      </p:bgPr>
    </p:bg>
    <p:spTree>
      <p:nvGrpSpPr>
        <p:cNvPr id="42" name="Shape 42"/>
        <p:cNvGrpSpPr/>
        <p:nvPr/>
      </p:nvGrpSpPr>
      <p:grpSpPr>
        <a:xfrm>
          <a:off x="0" y="0"/>
          <a:ext cx="0" cy="0"/>
          <a:chOff x="0" y="0"/>
          <a:chExt cx="0" cy="0"/>
        </a:xfrm>
      </p:grpSpPr>
      <p:sp>
        <p:nvSpPr>
          <p:cNvPr id="43" name="Google Shape;43;p7"/>
          <p:cNvSpPr/>
          <p:nvPr/>
        </p:nvSpPr>
        <p:spPr>
          <a:xfrm>
            <a:off x="6853800" y="0"/>
            <a:ext cx="2290200" cy="723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7"/>
          <p:cNvSpPr txBox="1"/>
          <p:nvPr>
            <p:ph type="title"/>
          </p:nvPr>
        </p:nvSpPr>
        <p:spPr>
          <a:xfrm>
            <a:off x="609947" y="564207"/>
            <a:ext cx="2460000" cy="11244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6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5" name="Google Shape;45;p7"/>
          <p:cNvSpPr txBox="1"/>
          <p:nvPr>
            <p:ph idx="1" type="subTitle"/>
          </p:nvPr>
        </p:nvSpPr>
        <p:spPr>
          <a:xfrm>
            <a:off x="609958" y="1659000"/>
            <a:ext cx="2290200" cy="182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160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46" name="Google Shape;46;p7"/>
          <p:cNvSpPr/>
          <p:nvPr/>
        </p:nvSpPr>
        <p:spPr>
          <a:xfrm>
            <a:off x="713225" y="4776850"/>
            <a:ext cx="6140700" cy="3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7"/>
          <p:cNvSpPr/>
          <p:nvPr/>
        </p:nvSpPr>
        <p:spPr>
          <a:xfrm>
            <a:off x="0" y="4050475"/>
            <a:ext cx="713100" cy="36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48" name="Shape 48"/>
        <p:cNvGrpSpPr/>
        <p:nvPr/>
      </p:nvGrpSpPr>
      <p:grpSpPr>
        <a:xfrm>
          <a:off x="0" y="0"/>
          <a:ext cx="0" cy="0"/>
          <a:chOff x="0" y="0"/>
          <a:chExt cx="0" cy="0"/>
        </a:xfrm>
      </p:grpSpPr>
      <p:sp>
        <p:nvSpPr>
          <p:cNvPr id="49" name="Google Shape;49;p8"/>
          <p:cNvSpPr txBox="1"/>
          <p:nvPr>
            <p:ph type="title"/>
          </p:nvPr>
        </p:nvSpPr>
        <p:spPr>
          <a:xfrm>
            <a:off x="5354250" y="533873"/>
            <a:ext cx="2999100" cy="2213100"/>
          </a:xfrm>
          <a:prstGeom prst="rect">
            <a:avLst/>
          </a:prstGeom>
        </p:spPr>
        <p:txBody>
          <a:bodyPr anchorCtr="0" anchor="b" bIns="91425" lIns="91425" spcFirstLastPara="1" rIns="91425" wrap="square" tIns="91425">
            <a:noAutofit/>
          </a:bodyPr>
          <a:lstStyle>
            <a:lvl1pPr lvl="0" algn="ctr">
              <a:lnSpc>
                <a:spcPct val="95000"/>
              </a:lnSpc>
              <a:spcBef>
                <a:spcPts val="0"/>
              </a:spcBef>
              <a:spcAft>
                <a:spcPts val="0"/>
              </a:spcAft>
              <a:buSzPts val="3000"/>
              <a:buNon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0" name="Google Shape;50;p8"/>
          <p:cNvSpPr/>
          <p:nvPr/>
        </p:nvSpPr>
        <p:spPr>
          <a:xfrm>
            <a:off x="0" y="0"/>
            <a:ext cx="713100" cy="72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8"/>
          <p:cNvSpPr/>
          <p:nvPr/>
        </p:nvSpPr>
        <p:spPr>
          <a:xfrm>
            <a:off x="6853800" y="3696300"/>
            <a:ext cx="2290200" cy="72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2" name="Shape 52"/>
        <p:cNvGrpSpPr/>
        <p:nvPr/>
      </p:nvGrpSpPr>
      <p:grpSpPr>
        <a:xfrm>
          <a:off x="0" y="0"/>
          <a:ext cx="0" cy="0"/>
          <a:chOff x="0" y="0"/>
          <a:chExt cx="0" cy="0"/>
        </a:xfrm>
      </p:grpSpPr>
      <p:sp>
        <p:nvSpPr>
          <p:cNvPr id="53" name="Google Shape;53;p9"/>
          <p:cNvSpPr txBox="1"/>
          <p:nvPr>
            <p:ph idx="1" type="body"/>
          </p:nvPr>
        </p:nvSpPr>
        <p:spPr>
          <a:xfrm>
            <a:off x="490000" y="1977597"/>
            <a:ext cx="2686500" cy="186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400"/>
            </a:lvl1pPr>
            <a:lvl2pPr indent="-317500" lvl="1" marL="914400" rtl="0">
              <a:spcBef>
                <a:spcPts val="10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54" name="Google Shape;54;p9"/>
          <p:cNvSpPr txBox="1"/>
          <p:nvPr>
            <p:ph type="title"/>
          </p:nvPr>
        </p:nvSpPr>
        <p:spPr>
          <a:xfrm>
            <a:off x="599000" y="553250"/>
            <a:ext cx="2733300" cy="11244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26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5" name="Google Shape;55;p9"/>
          <p:cNvSpPr/>
          <p:nvPr/>
        </p:nvSpPr>
        <p:spPr>
          <a:xfrm>
            <a:off x="11050" y="4424050"/>
            <a:ext cx="2279400" cy="719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9"/>
          <p:cNvSpPr/>
          <p:nvPr/>
        </p:nvSpPr>
        <p:spPr>
          <a:xfrm>
            <a:off x="8430775" y="4419900"/>
            <a:ext cx="7131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7" name="Shape 57"/>
        <p:cNvGrpSpPr/>
        <p:nvPr/>
      </p:nvGrpSpPr>
      <p:grpSpPr>
        <a:xfrm>
          <a:off x="0" y="0"/>
          <a:ext cx="0" cy="0"/>
          <a:chOff x="0" y="0"/>
          <a:chExt cx="0" cy="0"/>
        </a:xfrm>
      </p:grpSpPr>
      <p:sp>
        <p:nvSpPr>
          <p:cNvPr id="58" name="Google Shape;58;p10"/>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59" name="Google Shape;59;p10"/>
          <p:cNvSpPr/>
          <p:nvPr/>
        </p:nvSpPr>
        <p:spPr>
          <a:xfrm>
            <a:off x="2290350" y="2212200"/>
            <a:ext cx="4563600" cy="71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0"/>
          <p:cNvSpPr/>
          <p:nvPr/>
        </p:nvSpPr>
        <p:spPr>
          <a:xfrm>
            <a:off x="-8425" y="2212200"/>
            <a:ext cx="721500" cy="719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0"/>
          <p:cNvSpPr/>
          <p:nvPr/>
        </p:nvSpPr>
        <p:spPr>
          <a:xfrm>
            <a:off x="8428075" y="2212200"/>
            <a:ext cx="721500" cy="719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Sarala"/>
              <a:buNone/>
              <a:defRPr b="1" sz="3500">
                <a:solidFill>
                  <a:schemeClr val="dk1"/>
                </a:solidFill>
                <a:latin typeface="Sarala"/>
                <a:ea typeface="Sarala"/>
                <a:cs typeface="Sarala"/>
                <a:sym typeface="Sarala"/>
              </a:defRPr>
            </a:lvl1pPr>
            <a:lvl2pPr lvl="1">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2pPr>
            <a:lvl3pPr lvl="2">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3pPr>
            <a:lvl4pPr lvl="3">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4pPr>
            <a:lvl5pPr lvl="4">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5pPr>
            <a:lvl6pPr lvl="5">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6pPr>
            <a:lvl7pPr lvl="6">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7pPr>
            <a:lvl8pPr lvl="7">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8pPr>
            <a:lvl9pPr lvl="8">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s://stories.freepik.com/illustration/meeting/rafiki/animate/?utm_source=slidesgo_template&amp;utm_medium=referral-link&amp;utm_campaign=sg_resources&amp;utm_content=stories#FF725E" TargetMode="External"/><Relationship Id="rId4" Type="http://schemas.openxmlformats.org/officeDocument/2006/relationships/image" Target="../media/image6.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stories.freepik.com/illustration/taking-notes/rafiki/animate/?utm_source=slidesgo_template&amp;utm_medium=referral-link&amp;utm_campaign=sg_resources&amp;utm_content=stories#FF725E" TargetMode="External"/><Relationship Id="rId4" Type="http://schemas.openxmlformats.org/officeDocument/2006/relationships/image" Target="../media/image9.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stories.freepik.com/illustration/agreement/rafiki/animate/?utm_source=slidesgo_template&amp;utm_medium=referral-link&amp;utm_campaign=sg_resources&amp;utm_content=stories#FF725E" TargetMode="External"/><Relationship Id="rId4" Type="http://schemas.openxmlformats.org/officeDocument/2006/relationships/image" Target="../media/image11.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hyperlink" Target="https://stories.freepik.com/illustration/goal/rafiki/animate/?utm_source=slidesgo_template&amp;utm_medium=referral-link&amp;utm_campaign=sg_resources&amp;utm_content=stories#FF725E" TargetMode="External"/><Relationship Id="rId4" Type="http://schemas.openxmlformats.org/officeDocument/2006/relationships/image" Target="../media/image10.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4.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7.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3.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4"/>
          <p:cNvSpPr/>
          <p:nvPr/>
        </p:nvSpPr>
        <p:spPr>
          <a:xfrm>
            <a:off x="125" y="4063975"/>
            <a:ext cx="2175600" cy="72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t>Tanishq Goel</a:t>
            </a:r>
            <a:endParaRPr sz="1600"/>
          </a:p>
          <a:p>
            <a:pPr indent="0" lvl="0" marL="0" rtl="0" algn="ctr">
              <a:spcBef>
                <a:spcPts val="0"/>
              </a:spcBef>
              <a:spcAft>
                <a:spcPts val="0"/>
              </a:spcAft>
              <a:buNone/>
            </a:pPr>
            <a:r>
              <a:rPr lang="en" sz="1600"/>
              <a:t>Chayan Kochar</a:t>
            </a:r>
            <a:endParaRPr sz="1600"/>
          </a:p>
        </p:txBody>
      </p:sp>
      <p:sp>
        <p:nvSpPr>
          <p:cNvPr id="191" name="Google Shape;191;p24"/>
          <p:cNvSpPr txBox="1"/>
          <p:nvPr>
            <p:ph type="ctrTitle"/>
          </p:nvPr>
        </p:nvSpPr>
        <p:spPr>
          <a:xfrm>
            <a:off x="159225" y="913775"/>
            <a:ext cx="4312800" cy="188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200"/>
              <a:t>Unsupervised Chunking for IL (Hindi)</a:t>
            </a:r>
            <a:endParaRPr sz="4200">
              <a:solidFill>
                <a:schemeClr val="lt1"/>
              </a:solidFill>
            </a:endParaRPr>
          </a:p>
        </p:txBody>
      </p:sp>
      <p:pic>
        <p:nvPicPr>
          <p:cNvPr id="192" name="Google Shape;192;p24"/>
          <p:cNvPicPr preferRelativeResize="0"/>
          <p:nvPr/>
        </p:nvPicPr>
        <p:blipFill rotWithShape="1">
          <a:blip r:embed="rId3">
            <a:alphaModFix/>
          </a:blip>
          <a:srcRect b="10717" l="13691" r="13676" t="10709"/>
          <a:stretch/>
        </p:blipFill>
        <p:spPr>
          <a:xfrm>
            <a:off x="5120350" y="713351"/>
            <a:ext cx="3539024" cy="3828550"/>
          </a:xfrm>
          <a:prstGeom prst="rect">
            <a:avLst/>
          </a:prstGeom>
          <a:noFill/>
          <a:ln>
            <a:noFill/>
          </a:ln>
        </p:spPr>
      </p:pic>
      <p:sp>
        <p:nvSpPr>
          <p:cNvPr id="193" name="Google Shape;193;p24"/>
          <p:cNvSpPr txBox="1"/>
          <p:nvPr/>
        </p:nvSpPr>
        <p:spPr>
          <a:xfrm>
            <a:off x="1227825" y="2983650"/>
            <a:ext cx="2175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2400" u="sng">
              <a:latin typeface="Montserrat"/>
              <a:ea typeface="Montserrat"/>
              <a:cs typeface="Montserrat"/>
              <a:sym typeface="Montserrat"/>
            </a:endParaRPr>
          </a:p>
        </p:txBody>
      </p:sp>
      <p:sp>
        <p:nvSpPr>
          <p:cNvPr id="194" name="Google Shape;194;p24"/>
          <p:cNvSpPr txBox="1"/>
          <p:nvPr/>
        </p:nvSpPr>
        <p:spPr>
          <a:xfrm>
            <a:off x="1337325" y="2935175"/>
            <a:ext cx="1956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u="sng">
                <a:solidFill>
                  <a:schemeClr val="dk1"/>
                </a:solidFill>
                <a:latin typeface="Montserrat"/>
                <a:ea typeface="Montserrat"/>
                <a:cs typeface="Montserrat"/>
                <a:sym typeface="Montserrat"/>
              </a:rPr>
              <a:t>NLP Project</a:t>
            </a:r>
            <a:endParaRPr b="1" sz="2200" u="sng">
              <a:solidFill>
                <a:schemeClr val="dk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3"/>
          <p:cNvSpPr txBox="1"/>
          <p:nvPr>
            <p:ph idx="1" type="subTitle"/>
          </p:nvPr>
        </p:nvSpPr>
        <p:spPr>
          <a:xfrm>
            <a:off x="967700" y="1584475"/>
            <a:ext cx="2816700" cy="2105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Implementation of the model is explained in the report.</a:t>
            </a:r>
            <a:endParaRPr sz="1800"/>
          </a:p>
        </p:txBody>
      </p:sp>
      <p:pic>
        <p:nvPicPr>
          <p:cNvPr id="336" name="Google Shape;336;p33">
            <a:hlinkClick r:id="rId3"/>
          </p:cNvPr>
          <p:cNvPicPr preferRelativeResize="0"/>
          <p:nvPr/>
        </p:nvPicPr>
        <p:blipFill rotWithShape="1">
          <a:blip r:embed="rId4">
            <a:alphaModFix/>
          </a:blip>
          <a:srcRect b="11413" l="0" r="0" t="11413"/>
          <a:stretch/>
        </p:blipFill>
        <p:spPr>
          <a:xfrm>
            <a:off x="3784400" y="564198"/>
            <a:ext cx="4399576" cy="3395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4"/>
          <p:cNvSpPr txBox="1"/>
          <p:nvPr>
            <p:ph type="title"/>
          </p:nvPr>
        </p:nvSpPr>
        <p:spPr>
          <a:xfrm>
            <a:off x="4836125" y="1721675"/>
            <a:ext cx="4199700" cy="82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Observations</a:t>
            </a:r>
            <a:endParaRPr/>
          </a:p>
        </p:txBody>
      </p:sp>
      <p:pic>
        <p:nvPicPr>
          <p:cNvPr id="342" name="Google Shape;342;p34">
            <a:hlinkClick r:id="rId3"/>
          </p:cNvPr>
          <p:cNvPicPr preferRelativeResize="0"/>
          <p:nvPr/>
        </p:nvPicPr>
        <p:blipFill rotWithShape="1">
          <a:blip r:embed="rId4">
            <a:alphaModFix/>
          </a:blip>
          <a:srcRect b="14192" l="11389" r="11396" t="14199"/>
          <a:stretch/>
        </p:blipFill>
        <p:spPr>
          <a:xfrm>
            <a:off x="438550" y="996450"/>
            <a:ext cx="3775450" cy="3501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5"/>
          <p:cNvSpPr txBox="1"/>
          <p:nvPr>
            <p:ph type="title"/>
          </p:nvPr>
        </p:nvSpPr>
        <p:spPr>
          <a:xfrm>
            <a:off x="507050" y="173075"/>
            <a:ext cx="7950000" cy="4582800"/>
          </a:xfrm>
          <a:prstGeom prst="rect">
            <a:avLst/>
          </a:prstGeom>
        </p:spPr>
        <p:txBody>
          <a:bodyPr anchorCtr="0" anchor="ctr"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b="0" lang="en" sz="1500"/>
              <a:t>We observed Cases like 'NNP NNP' could not be chunked into one. For example: "Nawab Pataudi" is a one chunk but our model identifies this name as </a:t>
            </a:r>
            <a:r>
              <a:rPr b="0" lang="en" sz="1500"/>
              <a:t>separate</a:t>
            </a:r>
            <a:r>
              <a:rPr b="0" lang="en" sz="1500"/>
              <a:t> two chunks. So if we have a sentence like "Nawab Pataudi ne ....." - so our model correctly identifies to put the postposition with NNP in Noun Phrase, but it can’t chunk between two nouns. Eg: Nawab - B    Pataudi - B     ne - I ....</a:t>
            </a:r>
            <a:endParaRPr b="0" sz="1500"/>
          </a:p>
          <a:p>
            <a:pPr indent="0" lvl="0" marL="457200" rtl="0" algn="l">
              <a:lnSpc>
                <a:spcPct val="115000"/>
              </a:lnSpc>
              <a:spcBef>
                <a:spcPts val="0"/>
              </a:spcBef>
              <a:spcAft>
                <a:spcPts val="0"/>
              </a:spcAft>
              <a:buNone/>
            </a:pPr>
            <a:r>
              <a:t/>
            </a:r>
            <a:endParaRPr b="0" sz="1500"/>
          </a:p>
          <a:p>
            <a:pPr indent="-323850" lvl="0" marL="457200" rtl="0" algn="l">
              <a:lnSpc>
                <a:spcPct val="115000"/>
              </a:lnSpc>
              <a:spcBef>
                <a:spcPts val="0"/>
              </a:spcBef>
              <a:spcAft>
                <a:spcPts val="0"/>
              </a:spcAft>
              <a:buSzPts val="1500"/>
              <a:buChar char="●"/>
            </a:pPr>
            <a:r>
              <a:rPr b="0" lang="en" sz="1500"/>
              <a:t>When we calculated total number of such chunks, we found occurence is quite low so it doesn't affect the accuracy much. We did tried to incorporate NER model of hindi in the same but as accuracy of Hindi NER Model is quite low, this incorporation wasn't feasible. </a:t>
            </a:r>
            <a:endParaRPr b="0" sz="1500"/>
          </a:p>
          <a:p>
            <a:pPr indent="0" lvl="0" marL="457200" rtl="0" algn="l">
              <a:lnSpc>
                <a:spcPct val="115000"/>
              </a:lnSpc>
              <a:spcBef>
                <a:spcPts val="0"/>
              </a:spcBef>
              <a:spcAft>
                <a:spcPts val="0"/>
              </a:spcAft>
              <a:buNone/>
            </a:pPr>
            <a:r>
              <a:t/>
            </a:r>
            <a:endParaRPr b="0" sz="1500"/>
          </a:p>
          <a:p>
            <a:pPr indent="-323850" lvl="0" marL="457200" rtl="0" algn="l">
              <a:lnSpc>
                <a:spcPct val="115000"/>
              </a:lnSpc>
              <a:spcBef>
                <a:spcPts val="0"/>
              </a:spcBef>
              <a:spcAft>
                <a:spcPts val="0"/>
              </a:spcAft>
              <a:buSzPts val="1500"/>
              <a:buChar char="●"/>
            </a:pPr>
            <a:r>
              <a:rPr b="0" lang="en" sz="1500"/>
              <a:t>Total possible types of noun chunks and verbs chunks were found along with their number of occurrences. Files could be accessed in the observations directory in the repository.</a:t>
            </a:r>
            <a:endParaRPr b="0" sz="1500"/>
          </a:p>
          <a:p>
            <a:pPr indent="0" lvl="0" marL="457200" rtl="0" algn="l">
              <a:lnSpc>
                <a:spcPct val="115000"/>
              </a:lnSpc>
              <a:spcBef>
                <a:spcPts val="0"/>
              </a:spcBef>
              <a:spcAft>
                <a:spcPts val="0"/>
              </a:spcAft>
              <a:buNone/>
            </a:pPr>
            <a:r>
              <a:t/>
            </a:r>
            <a:endParaRPr b="0" sz="1500"/>
          </a:p>
          <a:p>
            <a:pPr indent="-323850" lvl="0" marL="457200" rtl="0" algn="l">
              <a:lnSpc>
                <a:spcPct val="115000"/>
              </a:lnSpc>
              <a:spcBef>
                <a:spcPts val="0"/>
              </a:spcBef>
              <a:spcAft>
                <a:spcPts val="0"/>
              </a:spcAft>
              <a:buSzPts val="1500"/>
              <a:buChar char="●"/>
            </a:pPr>
            <a:r>
              <a:rPr b="0" lang="en" sz="1500"/>
              <a:t>Many tokens, if not were formed part of cluster, were given 'I' tags. Due to this some instances of text like RP* JJ -&gt; JJP were missed.</a:t>
            </a:r>
            <a:endParaRPr sz="3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6"/>
          <p:cNvSpPr txBox="1"/>
          <p:nvPr>
            <p:ph type="title"/>
          </p:nvPr>
        </p:nvSpPr>
        <p:spPr>
          <a:xfrm>
            <a:off x="4836125" y="1721675"/>
            <a:ext cx="4199700" cy="82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t>Conclusion</a:t>
            </a:r>
            <a:endParaRPr u="sng"/>
          </a:p>
        </p:txBody>
      </p:sp>
      <p:pic>
        <p:nvPicPr>
          <p:cNvPr id="353" name="Google Shape;353;p36">
            <a:hlinkClick r:id="rId3"/>
          </p:cNvPr>
          <p:cNvPicPr preferRelativeResize="0"/>
          <p:nvPr/>
        </p:nvPicPr>
        <p:blipFill rotWithShape="1">
          <a:blip r:embed="rId4">
            <a:alphaModFix/>
          </a:blip>
          <a:srcRect b="9618" l="22246" r="22246" t="9618"/>
          <a:stretch/>
        </p:blipFill>
        <p:spPr>
          <a:xfrm>
            <a:off x="964549" y="624428"/>
            <a:ext cx="2676750" cy="3894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37"/>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solidFill>
                  <a:schemeClr val="dk2"/>
                </a:solidFill>
              </a:rPr>
              <a:t>RESULTS</a:t>
            </a:r>
            <a:endParaRPr u="sng">
              <a:solidFill>
                <a:schemeClr val="dk2"/>
              </a:solidFill>
            </a:endParaRPr>
          </a:p>
        </p:txBody>
      </p:sp>
      <p:sp>
        <p:nvSpPr>
          <p:cNvPr id="359" name="Google Shape;359;p37"/>
          <p:cNvSpPr txBox="1"/>
          <p:nvPr>
            <p:ph idx="4294967295" type="title"/>
          </p:nvPr>
        </p:nvSpPr>
        <p:spPr>
          <a:xfrm>
            <a:off x="5567963" y="1910054"/>
            <a:ext cx="2133600" cy="44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rPr>
              <a:t>$</a:t>
            </a:r>
            <a:r>
              <a:rPr lang="en" sz="3000">
                <a:solidFill>
                  <a:srgbClr val="FFFFFF"/>
                </a:solidFill>
              </a:rPr>
              <a:t>20,000</a:t>
            </a:r>
            <a:endParaRPr sz="3000">
              <a:solidFill>
                <a:srgbClr val="FFFFFF"/>
              </a:solidFill>
            </a:endParaRPr>
          </a:p>
        </p:txBody>
      </p:sp>
      <p:pic>
        <p:nvPicPr>
          <p:cNvPr id="360" name="Google Shape;360;p37" title="Chart"/>
          <p:cNvPicPr preferRelativeResize="0"/>
          <p:nvPr/>
        </p:nvPicPr>
        <p:blipFill>
          <a:blip r:embed="rId3">
            <a:alphaModFix/>
          </a:blip>
          <a:stretch>
            <a:fillRect/>
          </a:stretch>
        </p:blipFill>
        <p:spPr>
          <a:xfrm>
            <a:off x="1744500" y="1462925"/>
            <a:ext cx="5662701" cy="35014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38"/>
          <p:cNvSpPr txBox="1"/>
          <p:nvPr>
            <p:ph type="title"/>
          </p:nvPr>
        </p:nvSpPr>
        <p:spPr>
          <a:xfrm>
            <a:off x="3219025" y="1390125"/>
            <a:ext cx="5661600" cy="19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7000"/>
              <a:t>~81%</a:t>
            </a:r>
            <a:endParaRPr sz="7000"/>
          </a:p>
          <a:p>
            <a:pPr indent="0" lvl="0" marL="0" rtl="0" algn="r">
              <a:spcBef>
                <a:spcPts val="0"/>
              </a:spcBef>
              <a:spcAft>
                <a:spcPts val="0"/>
              </a:spcAft>
              <a:buNone/>
            </a:pPr>
            <a:r>
              <a:rPr lang="en" sz="7000"/>
              <a:t>Accuracy</a:t>
            </a:r>
            <a:endParaRPr sz="7000"/>
          </a:p>
        </p:txBody>
      </p:sp>
      <p:pic>
        <p:nvPicPr>
          <p:cNvPr id="366" name="Google Shape;366;p38">
            <a:hlinkClick r:id="rId3"/>
          </p:cNvPr>
          <p:cNvPicPr preferRelativeResize="0"/>
          <p:nvPr/>
        </p:nvPicPr>
        <p:blipFill rotWithShape="1">
          <a:blip r:embed="rId4">
            <a:alphaModFix/>
          </a:blip>
          <a:srcRect b="10840" l="11792" r="11784" t="10832"/>
          <a:stretch/>
        </p:blipFill>
        <p:spPr>
          <a:xfrm>
            <a:off x="502925" y="962250"/>
            <a:ext cx="3154176" cy="3232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id="371" name="Google Shape;371;p39"/>
          <p:cNvPicPr preferRelativeResize="0"/>
          <p:nvPr/>
        </p:nvPicPr>
        <p:blipFill rotWithShape="1">
          <a:blip r:embed="rId3">
            <a:alphaModFix/>
          </a:blip>
          <a:srcRect b="13329" l="0" r="4443" t="0"/>
          <a:stretch/>
        </p:blipFill>
        <p:spPr>
          <a:xfrm>
            <a:off x="4229075" y="685800"/>
            <a:ext cx="4914926" cy="4457700"/>
          </a:xfrm>
          <a:prstGeom prst="rect">
            <a:avLst/>
          </a:prstGeom>
          <a:noFill/>
          <a:ln>
            <a:noFill/>
          </a:ln>
        </p:spPr>
      </p:pic>
      <p:sp>
        <p:nvSpPr>
          <p:cNvPr id="372" name="Google Shape;372;p39"/>
          <p:cNvSpPr txBox="1"/>
          <p:nvPr>
            <p:ph type="ctrTitle"/>
          </p:nvPr>
        </p:nvSpPr>
        <p:spPr>
          <a:xfrm>
            <a:off x="624575" y="1217450"/>
            <a:ext cx="2691300" cy="13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THANK</a:t>
            </a:r>
            <a:endParaRPr/>
          </a:p>
          <a:p>
            <a:pPr indent="0" lvl="0" marL="0" rtl="0" algn="ctr">
              <a:spcBef>
                <a:spcPts val="0"/>
              </a:spcBef>
              <a:spcAft>
                <a:spcPts val="0"/>
              </a:spcAft>
              <a:buNone/>
            </a:pPr>
            <a:r>
              <a:rPr lang="en">
                <a:solidFill>
                  <a:schemeClr val="lt1"/>
                </a:solidFill>
              </a:rPr>
              <a:t>YOU!!!!!</a:t>
            </a:r>
            <a:endParaRPr>
              <a:solidFill>
                <a:schemeClr val="lt1"/>
              </a:solidFill>
            </a:endParaRPr>
          </a:p>
        </p:txBody>
      </p:sp>
      <p:sp>
        <p:nvSpPr>
          <p:cNvPr id="373" name="Google Shape;373;p39"/>
          <p:cNvSpPr/>
          <p:nvPr/>
        </p:nvSpPr>
        <p:spPr>
          <a:xfrm>
            <a:off x="3538075" y="0"/>
            <a:ext cx="33159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9"/>
          <p:cNvSpPr/>
          <p:nvPr/>
        </p:nvSpPr>
        <p:spPr>
          <a:xfrm>
            <a:off x="3538075" y="0"/>
            <a:ext cx="33159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9"/>
          <p:cNvSpPr txBox="1"/>
          <p:nvPr/>
        </p:nvSpPr>
        <p:spPr>
          <a:xfrm>
            <a:off x="546875" y="3502850"/>
            <a:ext cx="2769000" cy="1046700"/>
          </a:xfrm>
          <a:prstGeom prst="rect">
            <a:avLst/>
          </a:prstGeom>
          <a:solidFill>
            <a:schemeClr val="dk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5"/>
          <p:cNvSpPr txBox="1"/>
          <p:nvPr>
            <p:ph idx="21"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rPr>
              <a:t>TABLE </a:t>
            </a:r>
            <a:r>
              <a:rPr lang="en">
                <a:solidFill>
                  <a:schemeClr val="lt2"/>
                </a:solidFill>
              </a:rPr>
              <a:t>OF </a:t>
            </a:r>
            <a:r>
              <a:rPr lang="en">
                <a:solidFill>
                  <a:schemeClr val="accent1"/>
                </a:solidFill>
              </a:rPr>
              <a:t>CONTENTS</a:t>
            </a:r>
            <a:endParaRPr>
              <a:solidFill>
                <a:schemeClr val="accent1"/>
              </a:solidFill>
            </a:endParaRPr>
          </a:p>
        </p:txBody>
      </p:sp>
      <p:sp>
        <p:nvSpPr>
          <p:cNvPr id="200" name="Google Shape;200;p25"/>
          <p:cNvSpPr txBox="1"/>
          <p:nvPr>
            <p:ph type="title"/>
          </p:nvPr>
        </p:nvSpPr>
        <p:spPr>
          <a:xfrm>
            <a:off x="661250" y="2573524"/>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Abstract</a:t>
            </a:r>
            <a:endParaRPr/>
          </a:p>
        </p:txBody>
      </p:sp>
      <p:sp>
        <p:nvSpPr>
          <p:cNvPr id="201" name="Google Shape;201;p25"/>
          <p:cNvSpPr txBox="1"/>
          <p:nvPr>
            <p:ph idx="1" type="subTitle"/>
          </p:nvPr>
        </p:nvSpPr>
        <p:spPr>
          <a:xfrm>
            <a:off x="661250" y="2897968"/>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Topic of the section</a:t>
            </a:r>
            <a:endParaRPr/>
          </a:p>
        </p:txBody>
      </p:sp>
      <p:sp>
        <p:nvSpPr>
          <p:cNvPr id="202" name="Google Shape;202;p25"/>
          <p:cNvSpPr txBox="1"/>
          <p:nvPr>
            <p:ph idx="2" type="title"/>
          </p:nvPr>
        </p:nvSpPr>
        <p:spPr>
          <a:xfrm>
            <a:off x="970850" y="2239374"/>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03" name="Google Shape;203;p25"/>
          <p:cNvSpPr txBox="1"/>
          <p:nvPr>
            <p:ph idx="3" type="title"/>
          </p:nvPr>
        </p:nvSpPr>
        <p:spPr>
          <a:xfrm>
            <a:off x="3371700" y="2573524"/>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204" name="Google Shape;204;p25"/>
          <p:cNvSpPr txBox="1"/>
          <p:nvPr>
            <p:ph idx="4" type="subTitle"/>
          </p:nvPr>
        </p:nvSpPr>
        <p:spPr>
          <a:xfrm>
            <a:off x="3371700" y="2897968"/>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Concept Learning</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t/>
            </a:r>
            <a:endParaRPr/>
          </a:p>
        </p:txBody>
      </p:sp>
      <p:sp>
        <p:nvSpPr>
          <p:cNvPr id="205" name="Google Shape;205;p25"/>
          <p:cNvSpPr txBox="1"/>
          <p:nvPr>
            <p:ph idx="5" type="title"/>
          </p:nvPr>
        </p:nvSpPr>
        <p:spPr>
          <a:xfrm>
            <a:off x="3681300" y="2239374"/>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06" name="Google Shape;206;p25"/>
          <p:cNvSpPr txBox="1"/>
          <p:nvPr>
            <p:ph idx="6" type="title"/>
          </p:nvPr>
        </p:nvSpPr>
        <p:spPr>
          <a:xfrm>
            <a:off x="6082150" y="2573524"/>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Implementation</a:t>
            </a:r>
            <a:endParaRPr/>
          </a:p>
        </p:txBody>
      </p:sp>
      <p:sp>
        <p:nvSpPr>
          <p:cNvPr id="207" name="Google Shape;207;p25"/>
          <p:cNvSpPr txBox="1"/>
          <p:nvPr>
            <p:ph idx="7" type="subTitle"/>
          </p:nvPr>
        </p:nvSpPr>
        <p:spPr>
          <a:xfrm>
            <a:off x="6082150" y="2897968"/>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How we implemented our model?</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t/>
            </a:r>
            <a:endParaRPr/>
          </a:p>
        </p:txBody>
      </p:sp>
      <p:sp>
        <p:nvSpPr>
          <p:cNvPr id="208" name="Google Shape;208;p25"/>
          <p:cNvSpPr txBox="1"/>
          <p:nvPr>
            <p:ph idx="8" type="title"/>
          </p:nvPr>
        </p:nvSpPr>
        <p:spPr>
          <a:xfrm>
            <a:off x="6391750" y="2239374"/>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09" name="Google Shape;209;p25"/>
          <p:cNvSpPr txBox="1"/>
          <p:nvPr>
            <p:ph idx="9" type="title"/>
          </p:nvPr>
        </p:nvSpPr>
        <p:spPr>
          <a:xfrm>
            <a:off x="661250" y="3836962"/>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Observations</a:t>
            </a:r>
            <a:endParaRPr/>
          </a:p>
        </p:txBody>
      </p:sp>
      <p:sp>
        <p:nvSpPr>
          <p:cNvPr id="210" name="Google Shape;210;p25"/>
          <p:cNvSpPr txBox="1"/>
          <p:nvPr>
            <p:ph idx="13" type="subTitle"/>
          </p:nvPr>
        </p:nvSpPr>
        <p:spPr>
          <a:xfrm>
            <a:off x="661250" y="4161414"/>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Inferences of the Model</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t/>
            </a:r>
            <a:endParaRPr/>
          </a:p>
        </p:txBody>
      </p:sp>
      <p:sp>
        <p:nvSpPr>
          <p:cNvPr id="211" name="Google Shape;211;p25"/>
          <p:cNvSpPr txBox="1"/>
          <p:nvPr>
            <p:ph idx="14" type="title"/>
          </p:nvPr>
        </p:nvSpPr>
        <p:spPr>
          <a:xfrm>
            <a:off x="970850" y="3502812"/>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12" name="Google Shape;212;p25"/>
          <p:cNvSpPr txBox="1"/>
          <p:nvPr>
            <p:ph idx="15" type="title"/>
          </p:nvPr>
        </p:nvSpPr>
        <p:spPr>
          <a:xfrm>
            <a:off x="3371700" y="3836962"/>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Error Analysis</a:t>
            </a:r>
            <a:endParaRPr/>
          </a:p>
        </p:txBody>
      </p:sp>
      <p:sp>
        <p:nvSpPr>
          <p:cNvPr id="213" name="Google Shape;213;p25"/>
          <p:cNvSpPr txBox="1"/>
          <p:nvPr>
            <p:ph idx="16" type="subTitle"/>
          </p:nvPr>
        </p:nvSpPr>
        <p:spPr>
          <a:xfrm>
            <a:off x="3371700" y="4161414"/>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Comparison between different models</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t/>
            </a:r>
            <a:endParaRPr/>
          </a:p>
        </p:txBody>
      </p:sp>
      <p:sp>
        <p:nvSpPr>
          <p:cNvPr id="214" name="Google Shape;214;p25"/>
          <p:cNvSpPr txBox="1"/>
          <p:nvPr>
            <p:ph idx="17" type="title"/>
          </p:nvPr>
        </p:nvSpPr>
        <p:spPr>
          <a:xfrm>
            <a:off x="3681300" y="3502812"/>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15" name="Google Shape;215;p25"/>
          <p:cNvSpPr txBox="1"/>
          <p:nvPr>
            <p:ph idx="18" type="title"/>
          </p:nvPr>
        </p:nvSpPr>
        <p:spPr>
          <a:xfrm>
            <a:off x="6082150" y="3836962"/>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216" name="Google Shape;216;p25"/>
          <p:cNvSpPr txBox="1"/>
          <p:nvPr>
            <p:ph idx="19" type="subTitle"/>
          </p:nvPr>
        </p:nvSpPr>
        <p:spPr>
          <a:xfrm>
            <a:off x="6082150" y="4161414"/>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 end</a:t>
            </a:r>
            <a:endParaRPr/>
          </a:p>
          <a:p>
            <a:pPr indent="0" lvl="0" marL="0" rtl="0" algn="ctr">
              <a:spcBef>
                <a:spcPts val="0"/>
              </a:spcBef>
              <a:spcAft>
                <a:spcPts val="0"/>
              </a:spcAft>
              <a:buClr>
                <a:schemeClr val="dk1"/>
              </a:buClr>
              <a:buSzPts val="1100"/>
              <a:buFont typeface="Arial"/>
              <a:buNone/>
            </a:pPr>
            <a:r>
              <a:t/>
            </a:r>
            <a:endParaRPr/>
          </a:p>
        </p:txBody>
      </p:sp>
      <p:sp>
        <p:nvSpPr>
          <p:cNvPr id="217" name="Google Shape;217;p25"/>
          <p:cNvSpPr txBox="1"/>
          <p:nvPr>
            <p:ph idx="20" type="title"/>
          </p:nvPr>
        </p:nvSpPr>
        <p:spPr>
          <a:xfrm>
            <a:off x="6391750" y="3502812"/>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6"/>
          <p:cNvSpPr txBox="1"/>
          <p:nvPr>
            <p:ph type="title"/>
          </p:nvPr>
        </p:nvSpPr>
        <p:spPr>
          <a:xfrm>
            <a:off x="609950" y="564203"/>
            <a:ext cx="2460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a:t>
            </a:r>
            <a:endParaRPr>
              <a:solidFill>
                <a:schemeClr val="accent1"/>
              </a:solidFill>
            </a:endParaRPr>
          </a:p>
        </p:txBody>
      </p:sp>
      <p:sp>
        <p:nvSpPr>
          <p:cNvPr id="223" name="Google Shape;223;p26"/>
          <p:cNvSpPr txBox="1"/>
          <p:nvPr>
            <p:ph idx="1" type="subTitle"/>
          </p:nvPr>
        </p:nvSpPr>
        <p:spPr>
          <a:xfrm>
            <a:off x="533750" y="1590725"/>
            <a:ext cx="4416000" cy="18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aim of this project is to create a phrase based chunking algorithm for Indian Languages using unsupervised approach. We utilized clustering techniques to implement this model. Two Algos used for clustering are K-means and Hierarchical which are introduced in the following slides.</a:t>
            </a:r>
            <a:endParaRPr sz="1200">
              <a:highlight>
                <a:srgbClr val="E4E8EE"/>
              </a:highlight>
              <a:latin typeface="Arial"/>
              <a:ea typeface="Arial"/>
              <a:cs typeface="Arial"/>
              <a:sym typeface="Arial"/>
            </a:endParaRPr>
          </a:p>
          <a:p>
            <a:pPr indent="0" lvl="0" marL="0" rtl="0" algn="l">
              <a:spcBef>
                <a:spcPts val="1600"/>
              </a:spcBef>
              <a:spcAft>
                <a:spcPts val="1600"/>
              </a:spcAft>
              <a:buClr>
                <a:schemeClr val="dk1"/>
              </a:buClr>
              <a:buSzPts val="1100"/>
              <a:buFont typeface="Arial"/>
              <a:buNone/>
            </a:pPr>
            <a:r>
              <a:t/>
            </a:r>
            <a:endParaRPr/>
          </a:p>
        </p:txBody>
      </p:sp>
      <p:sp>
        <p:nvSpPr>
          <p:cNvPr id="224" name="Google Shape;224;p26"/>
          <p:cNvSpPr/>
          <p:nvPr/>
        </p:nvSpPr>
        <p:spPr>
          <a:xfrm>
            <a:off x="713225" y="4776850"/>
            <a:ext cx="6140700" cy="36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6"/>
          <p:cNvSpPr/>
          <p:nvPr/>
        </p:nvSpPr>
        <p:spPr>
          <a:xfrm>
            <a:off x="6853800" y="0"/>
            <a:ext cx="2290200" cy="723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6" name="Google Shape;226;p26"/>
          <p:cNvPicPr preferRelativeResize="0"/>
          <p:nvPr/>
        </p:nvPicPr>
        <p:blipFill rotWithShape="1">
          <a:blip r:embed="rId3">
            <a:alphaModFix/>
          </a:blip>
          <a:srcRect b="14254" l="15393" r="15393" t="14261"/>
          <a:stretch/>
        </p:blipFill>
        <p:spPr>
          <a:xfrm>
            <a:off x="4949750" y="284925"/>
            <a:ext cx="4001400" cy="4132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7"/>
          <p:cNvSpPr txBox="1"/>
          <p:nvPr>
            <p:ph idx="1" type="subTitle"/>
          </p:nvPr>
        </p:nvSpPr>
        <p:spPr>
          <a:xfrm>
            <a:off x="1551975" y="1688475"/>
            <a:ext cx="6040200" cy="144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Why follow Unsupervised Approach?</a:t>
            </a:r>
            <a:endParaRPr sz="3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8"/>
          <p:cNvSpPr txBox="1"/>
          <p:nvPr>
            <p:ph idx="8"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a:t>
            </a:r>
            <a:r>
              <a:rPr lang="en">
                <a:solidFill>
                  <a:schemeClr val="accent1"/>
                </a:solidFill>
              </a:rPr>
              <a:t>CHECKPOINTS</a:t>
            </a:r>
            <a:endParaRPr>
              <a:solidFill>
                <a:schemeClr val="accent1"/>
              </a:solidFill>
            </a:endParaRPr>
          </a:p>
        </p:txBody>
      </p:sp>
      <p:sp>
        <p:nvSpPr>
          <p:cNvPr id="237" name="Google Shape;237;p28"/>
          <p:cNvSpPr txBox="1"/>
          <p:nvPr>
            <p:ph type="title"/>
          </p:nvPr>
        </p:nvSpPr>
        <p:spPr>
          <a:xfrm>
            <a:off x="914525" y="1847763"/>
            <a:ext cx="2190900" cy="44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GOAL 1</a:t>
            </a:r>
            <a:endParaRPr/>
          </a:p>
        </p:txBody>
      </p:sp>
      <p:sp>
        <p:nvSpPr>
          <p:cNvPr id="238" name="Google Shape;238;p28"/>
          <p:cNvSpPr txBox="1"/>
          <p:nvPr>
            <p:ph idx="1" type="subTitle"/>
          </p:nvPr>
        </p:nvSpPr>
        <p:spPr>
          <a:xfrm>
            <a:off x="496325" y="2130600"/>
            <a:ext cx="2609100" cy="882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300"/>
              <a:t>Implementation of the two mentioned clustering algo independent of NLP.</a:t>
            </a:r>
            <a:endParaRPr sz="1300"/>
          </a:p>
        </p:txBody>
      </p:sp>
      <p:sp>
        <p:nvSpPr>
          <p:cNvPr id="239" name="Google Shape;239;p28"/>
          <p:cNvSpPr txBox="1"/>
          <p:nvPr>
            <p:ph idx="2" type="title"/>
          </p:nvPr>
        </p:nvSpPr>
        <p:spPr>
          <a:xfrm>
            <a:off x="923550" y="3277741"/>
            <a:ext cx="2190900" cy="44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GOAL 3</a:t>
            </a:r>
            <a:endParaRPr/>
          </a:p>
        </p:txBody>
      </p:sp>
      <p:sp>
        <p:nvSpPr>
          <p:cNvPr id="240" name="Google Shape;240;p28"/>
          <p:cNvSpPr txBox="1"/>
          <p:nvPr>
            <p:ph idx="3" type="subTitle"/>
          </p:nvPr>
        </p:nvSpPr>
        <p:spPr>
          <a:xfrm>
            <a:off x="923550" y="3648813"/>
            <a:ext cx="2190900" cy="56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Chunking through clustering techniques</a:t>
            </a:r>
            <a:endParaRPr/>
          </a:p>
        </p:txBody>
      </p:sp>
      <p:sp>
        <p:nvSpPr>
          <p:cNvPr id="241" name="Google Shape;241;p28"/>
          <p:cNvSpPr txBox="1"/>
          <p:nvPr>
            <p:ph idx="4" type="title"/>
          </p:nvPr>
        </p:nvSpPr>
        <p:spPr>
          <a:xfrm>
            <a:off x="6032600" y="1764713"/>
            <a:ext cx="21909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 2</a:t>
            </a:r>
            <a:endParaRPr/>
          </a:p>
        </p:txBody>
      </p:sp>
      <p:sp>
        <p:nvSpPr>
          <p:cNvPr id="242" name="Google Shape;242;p28"/>
          <p:cNvSpPr txBox="1"/>
          <p:nvPr>
            <p:ph idx="5" type="subTitle"/>
          </p:nvPr>
        </p:nvSpPr>
        <p:spPr>
          <a:xfrm>
            <a:off x="6032600" y="2074797"/>
            <a:ext cx="2190900" cy="70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Incorporated NER to take care of a particular case.</a:t>
            </a:r>
            <a:endParaRPr/>
          </a:p>
        </p:txBody>
      </p:sp>
      <p:sp>
        <p:nvSpPr>
          <p:cNvPr id="243" name="Google Shape;243;p28"/>
          <p:cNvSpPr txBox="1"/>
          <p:nvPr>
            <p:ph idx="6" type="title"/>
          </p:nvPr>
        </p:nvSpPr>
        <p:spPr>
          <a:xfrm>
            <a:off x="6032600" y="3236218"/>
            <a:ext cx="21909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 4</a:t>
            </a:r>
            <a:endParaRPr/>
          </a:p>
        </p:txBody>
      </p:sp>
      <p:sp>
        <p:nvSpPr>
          <p:cNvPr id="244" name="Google Shape;244;p28"/>
          <p:cNvSpPr txBox="1"/>
          <p:nvPr>
            <p:ph idx="7" type="subTitle"/>
          </p:nvPr>
        </p:nvSpPr>
        <p:spPr>
          <a:xfrm>
            <a:off x="6032600" y="3576225"/>
            <a:ext cx="2433600" cy="70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aspect of the project is to analyse the errors by comparing different models</a:t>
            </a:r>
            <a:endParaRPr/>
          </a:p>
        </p:txBody>
      </p:sp>
      <p:grpSp>
        <p:nvGrpSpPr>
          <p:cNvPr id="245" name="Google Shape;245;p28"/>
          <p:cNvGrpSpPr/>
          <p:nvPr/>
        </p:nvGrpSpPr>
        <p:grpSpPr>
          <a:xfrm>
            <a:off x="4762787" y="3304275"/>
            <a:ext cx="882300" cy="882300"/>
            <a:chOff x="4762787" y="3532875"/>
            <a:chExt cx="882300" cy="882300"/>
          </a:xfrm>
        </p:grpSpPr>
        <p:sp>
          <p:nvSpPr>
            <p:cNvPr id="246" name="Google Shape;246;p28"/>
            <p:cNvSpPr/>
            <p:nvPr/>
          </p:nvSpPr>
          <p:spPr>
            <a:xfrm>
              <a:off x="4762787" y="3532875"/>
              <a:ext cx="882300" cy="882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 name="Google Shape;247;p28"/>
            <p:cNvGrpSpPr/>
            <p:nvPr/>
          </p:nvGrpSpPr>
          <p:grpSpPr>
            <a:xfrm>
              <a:off x="4993483" y="3768383"/>
              <a:ext cx="417905" cy="411296"/>
              <a:chOff x="2404875" y="3592725"/>
              <a:chExt cx="298525" cy="293825"/>
            </a:xfrm>
          </p:grpSpPr>
          <p:sp>
            <p:nvSpPr>
              <p:cNvPr id="248" name="Google Shape;248;p2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1" name="Google Shape;251;p28"/>
          <p:cNvGrpSpPr/>
          <p:nvPr/>
        </p:nvGrpSpPr>
        <p:grpSpPr>
          <a:xfrm>
            <a:off x="4762787" y="1902000"/>
            <a:ext cx="882300" cy="882300"/>
            <a:chOff x="4762787" y="2130600"/>
            <a:chExt cx="882300" cy="882300"/>
          </a:xfrm>
        </p:grpSpPr>
        <p:sp>
          <p:nvSpPr>
            <p:cNvPr id="252" name="Google Shape;252;p28"/>
            <p:cNvSpPr/>
            <p:nvPr/>
          </p:nvSpPr>
          <p:spPr>
            <a:xfrm>
              <a:off x="4762787" y="2130600"/>
              <a:ext cx="882300" cy="882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28"/>
            <p:cNvGrpSpPr/>
            <p:nvPr/>
          </p:nvGrpSpPr>
          <p:grpSpPr>
            <a:xfrm>
              <a:off x="4995524" y="2363506"/>
              <a:ext cx="416820" cy="416475"/>
              <a:chOff x="1310075" y="3980250"/>
              <a:chExt cx="297750" cy="297525"/>
            </a:xfrm>
          </p:grpSpPr>
          <p:sp>
            <p:nvSpPr>
              <p:cNvPr id="254" name="Google Shape;254;p28"/>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8"/>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8"/>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8"/>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 name="Google Shape;258;p28"/>
          <p:cNvGrpSpPr/>
          <p:nvPr/>
        </p:nvGrpSpPr>
        <p:grpSpPr>
          <a:xfrm>
            <a:off x="3492962" y="3304275"/>
            <a:ext cx="882300" cy="882300"/>
            <a:chOff x="3492962" y="3532875"/>
            <a:chExt cx="882300" cy="882300"/>
          </a:xfrm>
        </p:grpSpPr>
        <p:sp>
          <p:nvSpPr>
            <p:cNvPr id="259" name="Google Shape;259;p28"/>
            <p:cNvSpPr/>
            <p:nvPr/>
          </p:nvSpPr>
          <p:spPr>
            <a:xfrm>
              <a:off x="3492962" y="3532875"/>
              <a:ext cx="882300" cy="882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28"/>
            <p:cNvGrpSpPr/>
            <p:nvPr/>
          </p:nvGrpSpPr>
          <p:grpSpPr>
            <a:xfrm>
              <a:off x="3732420" y="3767296"/>
              <a:ext cx="412376" cy="413466"/>
              <a:chOff x="1674750" y="3254050"/>
              <a:chExt cx="294575" cy="295375"/>
            </a:xfrm>
          </p:grpSpPr>
          <p:sp>
            <p:nvSpPr>
              <p:cNvPr id="261" name="Google Shape;261;p28"/>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8"/>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8"/>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4" name="Google Shape;264;p28"/>
          <p:cNvGrpSpPr/>
          <p:nvPr/>
        </p:nvGrpSpPr>
        <p:grpSpPr>
          <a:xfrm>
            <a:off x="3492962" y="1902000"/>
            <a:ext cx="882300" cy="882300"/>
            <a:chOff x="3492962" y="2130600"/>
            <a:chExt cx="882300" cy="882300"/>
          </a:xfrm>
        </p:grpSpPr>
        <p:sp>
          <p:nvSpPr>
            <p:cNvPr id="265" name="Google Shape;265;p28"/>
            <p:cNvSpPr/>
            <p:nvPr/>
          </p:nvSpPr>
          <p:spPr>
            <a:xfrm>
              <a:off x="3492962" y="2130600"/>
              <a:ext cx="882300" cy="88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 name="Google Shape;266;p28"/>
            <p:cNvGrpSpPr/>
            <p:nvPr/>
          </p:nvGrpSpPr>
          <p:grpSpPr>
            <a:xfrm>
              <a:off x="3731308" y="2364460"/>
              <a:ext cx="414615" cy="414586"/>
              <a:chOff x="3497300" y="3227275"/>
              <a:chExt cx="296175" cy="296175"/>
            </a:xfrm>
          </p:grpSpPr>
          <p:sp>
            <p:nvSpPr>
              <p:cNvPr id="267" name="Google Shape;267;p2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pic>
        <p:nvPicPr>
          <p:cNvPr id="279" name="Google Shape;279;p29"/>
          <p:cNvPicPr preferRelativeResize="0"/>
          <p:nvPr/>
        </p:nvPicPr>
        <p:blipFill rotWithShape="1">
          <a:blip r:embed="rId3">
            <a:alphaModFix/>
          </a:blip>
          <a:srcRect b="12586" l="9975" r="9959" t="12586"/>
          <a:stretch/>
        </p:blipFill>
        <p:spPr>
          <a:xfrm>
            <a:off x="2684025" y="2949019"/>
            <a:ext cx="3605174" cy="3369600"/>
          </a:xfrm>
          <a:prstGeom prst="rect">
            <a:avLst/>
          </a:prstGeom>
          <a:noFill/>
          <a:ln>
            <a:noFill/>
          </a:ln>
        </p:spPr>
      </p:pic>
      <p:sp>
        <p:nvSpPr>
          <p:cNvPr id="280" name="Google Shape;280;p29"/>
          <p:cNvSpPr txBox="1"/>
          <p:nvPr>
            <p:ph type="title"/>
          </p:nvPr>
        </p:nvSpPr>
        <p:spPr>
          <a:xfrm>
            <a:off x="666200" y="2260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solidFill>
                  <a:schemeClr val="dk2"/>
                </a:solidFill>
              </a:rPr>
              <a:t>TIMELINE</a:t>
            </a:r>
            <a:endParaRPr u="sng">
              <a:solidFill>
                <a:schemeClr val="dk2"/>
              </a:solidFill>
            </a:endParaRPr>
          </a:p>
        </p:txBody>
      </p:sp>
      <p:sp>
        <p:nvSpPr>
          <p:cNvPr id="281" name="Google Shape;281;p29"/>
          <p:cNvSpPr txBox="1"/>
          <p:nvPr>
            <p:ph idx="4294967295" type="title"/>
          </p:nvPr>
        </p:nvSpPr>
        <p:spPr>
          <a:xfrm>
            <a:off x="696675" y="930078"/>
            <a:ext cx="1383000" cy="10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2"/>
                </a:solidFill>
              </a:rPr>
              <a:t>2-3rd Week of March</a:t>
            </a:r>
            <a:endParaRPr sz="2000">
              <a:solidFill>
                <a:schemeClr val="dk2"/>
              </a:solidFill>
            </a:endParaRPr>
          </a:p>
        </p:txBody>
      </p:sp>
      <p:sp>
        <p:nvSpPr>
          <p:cNvPr id="282" name="Google Shape;282;p29"/>
          <p:cNvSpPr txBox="1"/>
          <p:nvPr>
            <p:ph idx="4294967295" type="subTitle"/>
          </p:nvPr>
        </p:nvSpPr>
        <p:spPr>
          <a:xfrm>
            <a:off x="729825" y="2011150"/>
            <a:ext cx="1559100" cy="4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200"/>
              <a:t>Exploration</a:t>
            </a:r>
            <a:endParaRPr sz="1200"/>
          </a:p>
        </p:txBody>
      </p:sp>
      <p:sp>
        <p:nvSpPr>
          <p:cNvPr id="283" name="Google Shape;283;p29"/>
          <p:cNvSpPr txBox="1"/>
          <p:nvPr>
            <p:ph idx="4294967295" type="subTitle"/>
          </p:nvPr>
        </p:nvSpPr>
        <p:spPr>
          <a:xfrm>
            <a:off x="3809037" y="2011125"/>
            <a:ext cx="1559100" cy="4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200"/>
              <a:t>Incorporating NLP</a:t>
            </a:r>
            <a:endParaRPr sz="1200"/>
          </a:p>
        </p:txBody>
      </p:sp>
      <p:sp>
        <p:nvSpPr>
          <p:cNvPr id="284" name="Google Shape;284;p29"/>
          <p:cNvSpPr txBox="1"/>
          <p:nvPr>
            <p:ph idx="4294967295" type="subTitle"/>
          </p:nvPr>
        </p:nvSpPr>
        <p:spPr>
          <a:xfrm>
            <a:off x="6888214" y="2011125"/>
            <a:ext cx="1559100" cy="4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200"/>
              <a:t>Modifications in the model and Error Analysis</a:t>
            </a:r>
            <a:endParaRPr sz="1200"/>
          </a:p>
        </p:txBody>
      </p:sp>
      <p:sp>
        <p:nvSpPr>
          <p:cNvPr id="285" name="Google Shape;285;p29"/>
          <p:cNvSpPr txBox="1"/>
          <p:nvPr>
            <p:ph idx="4294967295" type="subTitle"/>
          </p:nvPr>
        </p:nvSpPr>
        <p:spPr>
          <a:xfrm>
            <a:off x="2233346" y="1962800"/>
            <a:ext cx="1559100" cy="4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200"/>
              <a:t>Implementation of Clustering Techniques</a:t>
            </a:r>
            <a:endParaRPr sz="1200"/>
          </a:p>
        </p:txBody>
      </p:sp>
      <p:sp>
        <p:nvSpPr>
          <p:cNvPr id="286" name="Google Shape;286;p29"/>
          <p:cNvSpPr txBox="1"/>
          <p:nvPr>
            <p:ph idx="4294967295" type="subTitle"/>
          </p:nvPr>
        </p:nvSpPr>
        <p:spPr>
          <a:xfrm>
            <a:off x="5348709" y="2011125"/>
            <a:ext cx="1559100" cy="4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200"/>
              <a:t>NER </a:t>
            </a:r>
            <a:r>
              <a:rPr lang="en" sz="1200"/>
              <a:t>implementation to handle some specific case</a:t>
            </a:r>
            <a:endParaRPr sz="1200"/>
          </a:p>
        </p:txBody>
      </p:sp>
      <p:grpSp>
        <p:nvGrpSpPr>
          <p:cNvPr id="287" name="Google Shape;287;p29"/>
          <p:cNvGrpSpPr/>
          <p:nvPr/>
        </p:nvGrpSpPr>
        <p:grpSpPr>
          <a:xfrm>
            <a:off x="1258721" y="3039036"/>
            <a:ext cx="6647193" cy="1743657"/>
            <a:chOff x="1258675" y="2825513"/>
            <a:chExt cx="6626650" cy="1832150"/>
          </a:xfrm>
        </p:grpSpPr>
        <p:sp>
          <p:nvSpPr>
            <p:cNvPr id="288" name="Google Shape;288;p29"/>
            <p:cNvSpPr/>
            <p:nvPr/>
          </p:nvSpPr>
          <p:spPr>
            <a:xfrm>
              <a:off x="1349550" y="3213350"/>
              <a:ext cx="1738725" cy="1089925"/>
            </a:xfrm>
            <a:custGeom>
              <a:rect b="b" l="l" r="r" t="t"/>
              <a:pathLst>
                <a:path extrusionOk="0" h="43597" w="69549">
                  <a:moveTo>
                    <a:pt x="0" y="0"/>
                  </a:moveTo>
                  <a:lnTo>
                    <a:pt x="12042" y="30518"/>
                  </a:lnTo>
                  <a:lnTo>
                    <a:pt x="19516" y="17024"/>
                  </a:lnTo>
                  <a:lnTo>
                    <a:pt x="30934" y="40068"/>
                  </a:lnTo>
                  <a:lnTo>
                    <a:pt x="47543" y="5190"/>
                  </a:lnTo>
                  <a:lnTo>
                    <a:pt x="55224" y="24705"/>
                  </a:lnTo>
                  <a:lnTo>
                    <a:pt x="58546" y="32802"/>
                  </a:lnTo>
                  <a:lnTo>
                    <a:pt x="64567" y="21383"/>
                  </a:lnTo>
                  <a:lnTo>
                    <a:pt x="69549" y="43597"/>
                  </a:lnTo>
                </a:path>
              </a:pathLst>
            </a:custGeom>
            <a:noFill/>
            <a:ln cap="flat" cmpd="sng" w="9525">
              <a:solidFill>
                <a:schemeClr val="dk2"/>
              </a:solidFill>
              <a:prstDash val="solid"/>
              <a:round/>
              <a:headEnd len="med" w="med" type="none"/>
              <a:tailEnd len="med" w="med" type="none"/>
            </a:ln>
          </p:spPr>
        </p:sp>
        <p:sp>
          <p:nvSpPr>
            <p:cNvPr id="289" name="Google Shape;289;p29"/>
            <p:cNvSpPr/>
            <p:nvPr/>
          </p:nvSpPr>
          <p:spPr>
            <a:xfrm>
              <a:off x="4578455" y="2825513"/>
              <a:ext cx="3223100" cy="1832150"/>
            </a:xfrm>
            <a:custGeom>
              <a:rect b="b" l="l" r="r" t="t"/>
              <a:pathLst>
                <a:path extrusionOk="0" h="73286" w="128924">
                  <a:moveTo>
                    <a:pt x="0" y="35293"/>
                  </a:moveTo>
                  <a:lnTo>
                    <a:pt x="18269" y="5813"/>
                  </a:lnTo>
                  <a:lnTo>
                    <a:pt x="21591" y="10380"/>
                  </a:lnTo>
                  <a:lnTo>
                    <a:pt x="29895" y="0"/>
                  </a:lnTo>
                  <a:lnTo>
                    <a:pt x="50241" y="37162"/>
                  </a:lnTo>
                  <a:lnTo>
                    <a:pt x="64566" y="14117"/>
                  </a:lnTo>
                  <a:lnTo>
                    <a:pt x="80552" y="60829"/>
                  </a:lnTo>
                  <a:lnTo>
                    <a:pt x="91347" y="34048"/>
                  </a:lnTo>
                  <a:lnTo>
                    <a:pt x="105465" y="73286"/>
                  </a:lnTo>
                  <a:lnTo>
                    <a:pt x="111693" y="48788"/>
                  </a:lnTo>
                  <a:lnTo>
                    <a:pt x="116053" y="59584"/>
                  </a:lnTo>
                  <a:lnTo>
                    <a:pt x="128924" y="29065"/>
                  </a:lnTo>
                </a:path>
              </a:pathLst>
            </a:custGeom>
            <a:noFill/>
            <a:ln cap="flat" cmpd="sng" w="9525">
              <a:solidFill>
                <a:schemeClr val="dk2"/>
              </a:solidFill>
              <a:prstDash val="solid"/>
              <a:round/>
              <a:headEnd len="med" w="med" type="none"/>
              <a:tailEnd len="med" w="med" type="none"/>
            </a:ln>
          </p:spPr>
        </p:sp>
        <p:grpSp>
          <p:nvGrpSpPr>
            <p:cNvPr id="290" name="Google Shape;290;p29"/>
            <p:cNvGrpSpPr/>
            <p:nvPr/>
          </p:nvGrpSpPr>
          <p:grpSpPr>
            <a:xfrm>
              <a:off x="1258675" y="3130250"/>
              <a:ext cx="186900" cy="186900"/>
              <a:chOff x="788975" y="2953550"/>
              <a:chExt cx="186900" cy="186900"/>
            </a:xfrm>
          </p:grpSpPr>
          <p:sp>
            <p:nvSpPr>
              <p:cNvPr id="291" name="Google Shape;291;p29"/>
              <p:cNvSpPr/>
              <p:nvPr/>
            </p:nvSpPr>
            <p:spPr>
              <a:xfrm>
                <a:off x="820150" y="2984750"/>
                <a:ext cx="124500" cy="12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9"/>
              <p:cNvSpPr/>
              <p:nvPr/>
            </p:nvSpPr>
            <p:spPr>
              <a:xfrm>
                <a:off x="788975" y="2953550"/>
                <a:ext cx="186900" cy="1869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29"/>
            <p:cNvGrpSpPr/>
            <p:nvPr/>
          </p:nvGrpSpPr>
          <p:grpSpPr>
            <a:xfrm>
              <a:off x="2868375" y="3664863"/>
              <a:ext cx="186900" cy="186900"/>
              <a:chOff x="788975" y="2953550"/>
              <a:chExt cx="186900" cy="186900"/>
            </a:xfrm>
          </p:grpSpPr>
          <p:sp>
            <p:nvSpPr>
              <p:cNvPr id="294" name="Google Shape;294;p29"/>
              <p:cNvSpPr/>
              <p:nvPr/>
            </p:nvSpPr>
            <p:spPr>
              <a:xfrm>
                <a:off x="820150" y="2984750"/>
                <a:ext cx="124500" cy="12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9"/>
              <p:cNvSpPr/>
              <p:nvPr/>
            </p:nvSpPr>
            <p:spPr>
              <a:xfrm>
                <a:off x="788975" y="2953550"/>
                <a:ext cx="186900" cy="1869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29"/>
            <p:cNvGrpSpPr/>
            <p:nvPr/>
          </p:nvGrpSpPr>
          <p:grpSpPr>
            <a:xfrm>
              <a:off x="6085600" y="3078363"/>
              <a:ext cx="186900" cy="186900"/>
              <a:chOff x="788975" y="2953550"/>
              <a:chExt cx="186900" cy="186900"/>
            </a:xfrm>
          </p:grpSpPr>
          <p:sp>
            <p:nvSpPr>
              <p:cNvPr id="297" name="Google Shape;297;p29"/>
              <p:cNvSpPr/>
              <p:nvPr/>
            </p:nvSpPr>
            <p:spPr>
              <a:xfrm>
                <a:off x="820150" y="2984750"/>
                <a:ext cx="124500" cy="12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9"/>
              <p:cNvSpPr/>
              <p:nvPr/>
            </p:nvSpPr>
            <p:spPr>
              <a:xfrm>
                <a:off x="788975" y="2953550"/>
                <a:ext cx="186900" cy="1869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29"/>
            <p:cNvGrpSpPr/>
            <p:nvPr/>
          </p:nvGrpSpPr>
          <p:grpSpPr>
            <a:xfrm>
              <a:off x="7698425" y="3410538"/>
              <a:ext cx="186900" cy="186900"/>
              <a:chOff x="788975" y="2953550"/>
              <a:chExt cx="186900" cy="186900"/>
            </a:xfrm>
          </p:grpSpPr>
          <p:sp>
            <p:nvSpPr>
              <p:cNvPr id="300" name="Google Shape;300;p29"/>
              <p:cNvSpPr/>
              <p:nvPr/>
            </p:nvSpPr>
            <p:spPr>
              <a:xfrm>
                <a:off x="820150" y="2984750"/>
                <a:ext cx="124500" cy="12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p:nvPr/>
            </p:nvSpPr>
            <p:spPr>
              <a:xfrm>
                <a:off x="788975" y="2953550"/>
                <a:ext cx="186900" cy="1869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2" name="Google Shape;302;p29"/>
          <p:cNvSpPr/>
          <p:nvPr/>
        </p:nvSpPr>
        <p:spPr>
          <a:xfrm>
            <a:off x="0" y="4776850"/>
            <a:ext cx="9144000" cy="362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9"/>
          <p:cNvSpPr/>
          <p:nvPr/>
        </p:nvSpPr>
        <p:spPr>
          <a:xfrm>
            <a:off x="0" y="0"/>
            <a:ext cx="7131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9"/>
          <p:cNvSpPr txBox="1"/>
          <p:nvPr>
            <p:ph idx="4294967295" type="title"/>
          </p:nvPr>
        </p:nvSpPr>
        <p:spPr>
          <a:xfrm>
            <a:off x="2310775" y="881600"/>
            <a:ext cx="1267200" cy="10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2"/>
                </a:solidFill>
              </a:rPr>
              <a:t>4th</a:t>
            </a:r>
            <a:r>
              <a:rPr lang="en" sz="2000">
                <a:solidFill>
                  <a:schemeClr val="dk2"/>
                </a:solidFill>
              </a:rPr>
              <a:t> Week of March</a:t>
            </a:r>
            <a:endParaRPr sz="2000">
              <a:solidFill>
                <a:schemeClr val="dk2"/>
              </a:solidFill>
            </a:endParaRPr>
          </a:p>
        </p:txBody>
      </p:sp>
      <p:sp>
        <p:nvSpPr>
          <p:cNvPr id="305" name="Google Shape;305;p29"/>
          <p:cNvSpPr txBox="1"/>
          <p:nvPr>
            <p:ph idx="4294967295" type="title"/>
          </p:nvPr>
        </p:nvSpPr>
        <p:spPr>
          <a:xfrm>
            <a:off x="3792450" y="881600"/>
            <a:ext cx="1485000" cy="112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2"/>
                </a:solidFill>
              </a:rPr>
              <a:t>1-2nd</a:t>
            </a:r>
            <a:r>
              <a:rPr lang="en" sz="2000">
                <a:solidFill>
                  <a:schemeClr val="dk2"/>
                </a:solidFill>
              </a:rPr>
              <a:t> Week of April</a:t>
            </a:r>
            <a:endParaRPr sz="2000">
              <a:solidFill>
                <a:schemeClr val="dk2"/>
              </a:solidFill>
            </a:endParaRPr>
          </a:p>
        </p:txBody>
      </p:sp>
      <p:sp>
        <p:nvSpPr>
          <p:cNvPr id="306" name="Google Shape;306;p29"/>
          <p:cNvSpPr txBox="1"/>
          <p:nvPr>
            <p:ph idx="4294967295" type="title"/>
          </p:nvPr>
        </p:nvSpPr>
        <p:spPr>
          <a:xfrm>
            <a:off x="5491925" y="881600"/>
            <a:ext cx="1296300" cy="98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2"/>
                </a:solidFill>
              </a:rPr>
              <a:t>3rd</a:t>
            </a:r>
            <a:r>
              <a:rPr lang="en" sz="2000">
                <a:solidFill>
                  <a:schemeClr val="dk2"/>
                </a:solidFill>
              </a:rPr>
              <a:t> Week of April</a:t>
            </a:r>
            <a:endParaRPr sz="2000">
              <a:solidFill>
                <a:schemeClr val="dk2"/>
              </a:solidFill>
            </a:endParaRPr>
          </a:p>
        </p:txBody>
      </p:sp>
      <p:sp>
        <p:nvSpPr>
          <p:cNvPr id="307" name="Google Shape;307;p29"/>
          <p:cNvSpPr txBox="1"/>
          <p:nvPr>
            <p:ph idx="4294967295" type="title"/>
          </p:nvPr>
        </p:nvSpPr>
        <p:spPr>
          <a:xfrm>
            <a:off x="7066725" y="881600"/>
            <a:ext cx="1202100" cy="10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2"/>
                </a:solidFill>
              </a:rPr>
              <a:t>4th Week of April</a:t>
            </a:r>
            <a:endParaRPr sz="20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0"/>
          <p:cNvSpPr txBox="1"/>
          <p:nvPr>
            <p:ph idx="4"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Clustering Techniques</a:t>
            </a:r>
            <a:endParaRPr>
              <a:solidFill>
                <a:schemeClr val="accent1"/>
              </a:solidFill>
            </a:endParaRPr>
          </a:p>
        </p:txBody>
      </p:sp>
      <p:sp>
        <p:nvSpPr>
          <p:cNvPr id="313" name="Google Shape;313;p30"/>
          <p:cNvSpPr txBox="1"/>
          <p:nvPr>
            <p:ph type="title"/>
          </p:nvPr>
        </p:nvSpPr>
        <p:spPr>
          <a:xfrm>
            <a:off x="844575" y="2613499"/>
            <a:ext cx="2824500" cy="89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K-Means Clustering</a:t>
            </a:r>
            <a:endParaRPr sz="2900"/>
          </a:p>
        </p:txBody>
      </p:sp>
      <p:sp>
        <p:nvSpPr>
          <p:cNvPr id="314" name="Google Shape;314;p30"/>
          <p:cNvSpPr txBox="1"/>
          <p:nvPr>
            <p:ph idx="2" type="title"/>
          </p:nvPr>
        </p:nvSpPr>
        <p:spPr>
          <a:xfrm>
            <a:off x="5653500" y="2838793"/>
            <a:ext cx="24006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Hierarchical Clustering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1"/>
          <p:cNvSpPr/>
          <p:nvPr/>
        </p:nvSpPr>
        <p:spPr>
          <a:xfrm>
            <a:off x="5105401" y="1102500"/>
            <a:ext cx="3022500" cy="2938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txBox="1"/>
          <p:nvPr>
            <p:ph type="title"/>
          </p:nvPr>
        </p:nvSpPr>
        <p:spPr>
          <a:xfrm>
            <a:off x="5456250" y="1253000"/>
            <a:ext cx="2320800" cy="66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K-Means</a:t>
            </a:r>
            <a:endParaRPr>
              <a:solidFill>
                <a:schemeClr val="lt1"/>
              </a:solidFill>
            </a:endParaRPr>
          </a:p>
        </p:txBody>
      </p:sp>
      <p:sp>
        <p:nvSpPr>
          <p:cNvPr id="321" name="Google Shape;321;p31"/>
          <p:cNvSpPr txBox="1"/>
          <p:nvPr>
            <p:ph idx="1" type="subTitle"/>
          </p:nvPr>
        </p:nvSpPr>
        <p:spPr>
          <a:xfrm>
            <a:off x="5443200" y="1945250"/>
            <a:ext cx="2346900" cy="186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The ‘means’ in the K-means refers to averaging of the data; that is, finding the centroid.</a:t>
            </a:r>
            <a:endParaRPr sz="1800"/>
          </a:p>
        </p:txBody>
      </p:sp>
      <p:pic>
        <p:nvPicPr>
          <p:cNvPr id="322" name="Google Shape;322;p31"/>
          <p:cNvPicPr preferRelativeResize="0"/>
          <p:nvPr/>
        </p:nvPicPr>
        <p:blipFill>
          <a:blip r:embed="rId3">
            <a:alphaModFix/>
          </a:blip>
          <a:stretch>
            <a:fillRect/>
          </a:stretch>
        </p:blipFill>
        <p:spPr>
          <a:xfrm>
            <a:off x="636975" y="586650"/>
            <a:ext cx="3689650" cy="3970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2"/>
          <p:cNvSpPr/>
          <p:nvPr/>
        </p:nvSpPr>
        <p:spPr>
          <a:xfrm flipH="1">
            <a:off x="733950" y="1102500"/>
            <a:ext cx="3022500" cy="2938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2"/>
          <p:cNvSpPr txBox="1"/>
          <p:nvPr>
            <p:ph type="title"/>
          </p:nvPr>
        </p:nvSpPr>
        <p:spPr>
          <a:xfrm>
            <a:off x="857250" y="971500"/>
            <a:ext cx="2775900" cy="126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300">
                <a:solidFill>
                  <a:schemeClr val="lt2"/>
                </a:solidFill>
              </a:rPr>
              <a:t>Hierarchical Clustering</a:t>
            </a:r>
            <a:endParaRPr sz="3300">
              <a:solidFill>
                <a:schemeClr val="lt1"/>
              </a:solidFill>
            </a:endParaRPr>
          </a:p>
        </p:txBody>
      </p:sp>
      <p:sp>
        <p:nvSpPr>
          <p:cNvPr id="329" name="Google Shape;329;p32"/>
          <p:cNvSpPr txBox="1"/>
          <p:nvPr>
            <p:ph idx="1" type="subTitle"/>
          </p:nvPr>
        </p:nvSpPr>
        <p:spPr>
          <a:xfrm>
            <a:off x="857250" y="2284475"/>
            <a:ext cx="2775900" cy="153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a:t>
            </a:r>
            <a:r>
              <a:rPr lang="en"/>
              <a:t>ssign each observation to its own cluster.  Then,</a:t>
            </a:r>
            <a:endParaRPr/>
          </a:p>
          <a:p>
            <a:pPr indent="0" lvl="0" marL="0" rtl="0" algn="ctr">
              <a:spcBef>
                <a:spcPts val="0"/>
              </a:spcBef>
              <a:spcAft>
                <a:spcPts val="0"/>
              </a:spcAft>
              <a:buClr>
                <a:schemeClr val="dk1"/>
              </a:buClr>
              <a:buSzPts val="1100"/>
              <a:buFont typeface="Arial"/>
              <a:buNone/>
            </a:pPr>
            <a:r>
              <a:rPr lang="en"/>
              <a:t>compute the similarity (e.g., distance) between each of the clusters and join the two</a:t>
            </a:r>
            <a:endParaRPr/>
          </a:p>
          <a:p>
            <a:pPr indent="0" lvl="0" marL="0" rtl="0" algn="ctr">
              <a:spcBef>
                <a:spcPts val="0"/>
              </a:spcBef>
              <a:spcAft>
                <a:spcPts val="0"/>
              </a:spcAft>
              <a:buClr>
                <a:schemeClr val="dk1"/>
              </a:buClr>
              <a:buSzPts val="1100"/>
              <a:buFont typeface="Arial"/>
              <a:buNone/>
            </a:pPr>
            <a:r>
              <a:rPr lang="en"/>
              <a:t>most similar clusters.</a:t>
            </a:r>
            <a:endParaRPr sz="1200">
              <a:highlight>
                <a:srgbClr val="E4E8EE"/>
              </a:highlight>
              <a:latin typeface="Arial"/>
              <a:ea typeface="Arial"/>
              <a:cs typeface="Arial"/>
              <a:sym typeface="Arial"/>
            </a:endParaRPr>
          </a:p>
          <a:p>
            <a:pPr indent="0" lvl="0" marL="0" rtl="0" algn="ctr">
              <a:spcBef>
                <a:spcPts val="0"/>
              </a:spcBef>
              <a:spcAft>
                <a:spcPts val="0"/>
              </a:spcAft>
              <a:buNone/>
            </a:pPr>
            <a:r>
              <a:t/>
            </a:r>
            <a:endParaRPr/>
          </a:p>
        </p:txBody>
      </p:sp>
      <p:pic>
        <p:nvPicPr>
          <p:cNvPr id="330" name="Google Shape;330;p32"/>
          <p:cNvPicPr preferRelativeResize="0"/>
          <p:nvPr/>
        </p:nvPicPr>
        <p:blipFill>
          <a:blip r:embed="rId3">
            <a:alphaModFix/>
          </a:blip>
          <a:stretch>
            <a:fillRect/>
          </a:stretch>
        </p:blipFill>
        <p:spPr>
          <a:xfrm>
            <a:off x="4177525" y="1236950"/>
            <a:ext cx="4807149" cy="266961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inal Project Proposal by Slidesgo">
  <a:themeElements>
    <a:clrScheme name="Simple Light">
      <a:dk1>
        <a:srgbClr val="000000"/>
      </a:dk1>
      <a:lt1>
        <a:srgbClr val="FFFFFF"/>
      </a:lt1>
      <a:dk2>
        <a:srgbClr val="FF725E"/>
      </a:dk2>
      <a:lt2>
        <a:srgbClr val="000000"/>
      </a:lt2>
      <a:accent1>
        <a:srgbClr val="FF725E"/>
      </a:accent1>
      <a:accent2>
        <a:srgbClr val="FF725E"/>
      </a:accent2>
      <a:accent3>
        <a:srgbClr val="F6B1A7"/>
      </a:accent3>
      <a:accent4>
        <a:srgbClr val="F6B1A7"/>
      </a:accent4>
      <a:accent5>
        <a:srgbClr val="FF725E"/>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